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994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amachat CHUEAKROD" userId="ec69684f-0454-44e9-8895-9e9ed8ea0880" providerId="ADAL" clId="{A1663F8A-146B-422E-88F1-A26472B1D28C}"/>
    <pc:docChg chg="undo custSel modSld">
      <pc:chgData name="Pattamachat CHUEAKROD" userId="ec69684f-0454-44e9-8895-9e9ed8ea0880" providerId="ADAL" clId="{A1663F8A-146B-422E-88F1-A26472B1D28C}" dt="2023-04-04T15:07:02.939" v="180" actId="20577"/>
      <pc:docMkLst>
        <pc:docMk/>
      </pc:docMkLst>
      <pc:sldChg chg="modSp mod">
        <pc:chgData name="Pattamachat CHUEAKROD" userId="ec69684f-0454-44e9-8895-9e9ed8ea0880" providerId="ADAL" clId="{A1663F8A-146B-422E-88F1-A26472B1D28C}" dt="2023-04-04T15:07:02.939" v="180" actId="20577"/>
        <pc:sldMkLst>
          <pc:docMk/>
          <pc:sldMk cId="0" sldId="256"/>
        </pc:sldMkLst>
        <pc:spChg chg="mod">
          <ac:chgData name="Pattamachat CHUEAKROD" userId="ec69684f-0454-44e9-8895-9e9ed8ea0880" providerId="ADAL" clId="{A1663F8A-146B-422E-88F1-A26472B1D28C}" dt="2023-04-04T15:07:02.939" v="180" actId="20577"/>
          <ac:spMkLst>
            <pc:docMk/>
            <pc:sldMk cId="0" sldId="25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1BABE-D558-4D90-BDCE-9FCEEFD424E9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C7635-3170-43F3-AD47-75F62F473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94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C7635-3170-43F3-AD47-75F62F473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5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7269" y="3313019"/>
            <a:ext cx="6924674" cy="59340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465" y="3313019"/>
            <a:ext cx="6905624" cy="59435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1686" y="5704672"/>
            <a:ext cx="5456312" cy="458232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"/>
            <a:ext cx="6333804" cy="412614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805" y="708020"/>
            <a:ext cx="16922388" cy="1581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200" b="0" i="0">
                <a:solidFill>
                  <a:srgbClr val="64E68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2805" y="3088693"/>
            <a:ext cx="16922388" cy="6162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J_oMx2g0QV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a00/TWM-TravelWithMe-.git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188" y="0"/>
            <a:ext cx="17353915" cy="10287000"/>
            <a:chOff x="934188" y="0"/>
            <a:chExt cx="1735391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8982" y="2368878"/>
              <a:ext cx="3079017" cy="3752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4188" y="794978"/>
              <a:ext cx="16419830" cy="8697595"/>
            </a:xfrm>
            <a:custGeom>
              <a:avLst/>
              <a:gdLst/>
              <a:ahLst/>
              <a:cxnLst/>
              <a:rect l="l" t="t" r="r" b="b"/>
              <a:pathLst>
                <a:path w="16419830" h="8697595">
                  <a:moveTo>
                    <a:pt x="16387651" y="8697043"/>
                  </a:moveTo>
                  <a:lnTo>
                    <a:pt x="31973" y="8697043"/>
                  </a:lnTo>
                  <a:lnTo>
                    <a:pt x="19544" y="8694525"/>
                  </a:lnTo>
                  <a:lnTo>
                    <a:pt x="9379" y="8687663"/>
                  </a:lnTo>
                  <a:lnTo>
                    <a:pt x="2518" y="8677498"/>
                  </a:lnTo>
                  <a:lnTo>
                    <a:pt x="0" y="8665070"/>
                  </a:lnTo>
                  <a:lnTo>
                    <a:pt x="0" y="31973"/>
                  </a:lnTo>
                  <a:lnTo>
                    <a:pt x="31973" y="0"/>
                  </a:lnTo>
                  <a:lnTo>
                    <a:pt x="16387651" y="0"/>
                  </a:lnTo>
                  <a:lnTo>
                    <a:pt x="16400079" y="2518"/>
                  </a:lnTo>
                  <a:lnTo>
                    <a:pt x="16410243" y="9379"/>
                  </a:lnTo>
                  <a:lnTo>
                    <a:pt x="16414263" y="15334"/>
                  </a:lnTo>
                  <a:lnTo>
                    <a:pt x="22838" y="15334"/>
                  </a:lnTo>
                  <a:lnTo>
                    <a:pt x="15334" y="22838"/>
                  </a:lnTo>
                  <a:lnTo>
                    <a:pt x="15334" y="8674205"/>
                  </a:lnTo>
                  <a:lnTo>
                    <a:pt x="22838" y="8681709"/>
                  </a:lnTo>
                  <a:lnTo>
                    <a:pt x="16414263" y="8681709"/>
                  </a:lnTo>
                  <a:lnTo>
                    <a:pt x="16410243" y="8687663"/>
                  </a:lnTo>
                  <a:lnTo>
                    <a:pt x="16400079" y="8694525"/>
                  </a:lnTo>
                  <a:lnTo>
                    <a:pt x="16387651" y="8697043"/>
                  </a:lnTo>
                  <a:close/>
                </a:path>
                <a:path w="16419830" h="8697595">
                  <a:moveTo>
                    <a:pt x="16414263" y="8681709"/>
                  </a:moveTo>
                  <a:lnTo>
                    <a:pt x="16396784" y="8681709"/>
                  </a:lnTo>
                  <a:lnTo>
                    <a:pt x="16404288" y="8674205"/>
                  </a:lnTo>
                  <a:lnTo>
                    <a:pt x="16404288" y="22838"/>
                  </a:lnTo>
                  <a:lnTo>
                    <a:pt x="16396784" y="15334"/>
                  </a:lnTo>
                  <a:lnTo>
                    <a:pt x="16414263" y="15334"/>
                  </a:lnTo>
                  <a:lnTo>
                    <a:pt x="16417105" y="19544"/>
                  </a:lnTo>
                  <a:lnTo>
                    <a:pt x="16419623" y="31973"/>
                  </a:lnTo>
                  <a:lnTo>
                    <a:pt x="16419623" y="8665070"/>
                  </a:lnTo>
                  <a:lnTo>
                    <a:pt x="16417105" y="8677498"/>
                  </a:lnTo>
                  <a:lnTo>
                    <a:pt x="16414263" y="8681709"/>
                  </a:lnTo>
                  <a:close/>
                </a:path>
              </a:pathLst>
            </a:custGeom>
            <a:solidFill>
              <a:srgbClr val="64E687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22848" y="0"/>
              <a:ext cx="2063437" cy="1798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2989" y="6662094"/>
              <a:ext cx="5903280" cy="362490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0509" y="1208475"/>
            <a:ext cx="11423015" cy="1979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800" b="1" spc="15" dirty="0">
                <a:latin typeface="Tahoma"/>
                <a:cs typeface="Tahoma"/>
              </a:rPr>
              <a:t>TravelWithMe</a:t>
            </a:r>
            <a:endParaRPr sz="1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7800" y="4471001"/>
            <a:ext cx="5638800" cy="42469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3535" algn="l"/>
              </a:tabLst>
            </a:pPr>
            <a:r>
              <a:rPr lang="th-TH" sz="2250" dirty="0">
                <a:solidFill>
                  <a:schemeClr val="bg1"/>
                </a:solidFill>
                <a:latin typeface="Microsoft Sans Serif"/>
                <a:cs typeface="Microsoft Sans Serif"/>
              </a:rPr>
              <a:t>จัดทำโดย</a:t>
            </a:r>
            <a:endParaRPr sz="225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014220" algn="l"/>
                <a:tab pos="3057525" algn="l"/>
                <a:tab pos="3657600" algn="l"/>
              </a:tabLst>
            </a:pPr>
            <a:r>
              <a:rPr lang="th-TH" sz="2250" spc="-370" dirty="0">
                <a:solidFill>
                  <a:srgbClr val="FFFFFF"/>
                </a:solidFill>
                <a:latin typeface="Microsoft Sans Serif"/>
                <a:cs typeface="Microsoft Sans Serif"/>
              </a:rPr>
              <a:t>  นาย    </a:t>
            </a:r>
            <a:r>
              <a:rPr lang="th-TH" sz="2250" spc="-37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ปัฐม</a:t>
            </a:r>
            <a:r>
              <a:rPr lang="th-TH" sz="2250" spc="-370" dirty="0">
                <a:solidFill>
                  <a:srgbClr val="FFFFFF"/>
                </a:solidFill>
                <a:latin typeface="Microsoft Sans Serif"/>
                <a:cs typeface="Microsoft Sans Serif"/>
              </a:rPr>
              <a:t>ชาติ  เชื้อกรด           รหัสนิสิต    6530300325</a:t>
            </a:r>
            <a:endParaRPr sz="2250" dirty="0">
              <a:latin typeface="Trebuchet MS"/>
              <a:cs typeface="Trebuchet MS"/>
            </a:endParaRPr>
          </a:p>
          <a:p>
            <a:pPr marL="12700" marR="5080">
              <a:lnSpc>
                <a:spcPct val="230700"/>
              </a:lnSpc>
              <a:spcBef>
                <a:spcPts val="5"/>
              </a:spcBef>
              <a:tabLst>
                <a:tab pos="489584" algn="l"/>
                <a:tab pos="792480" algn="l"/>
                <a:tab pos="3018155" algn="l"/>
                <a:tab pos="3321050" algn="l"/>
              </a:tabLst>
            </a:pPr>
            <a:r>
              <a:rPr lang="th-TH" sz="2250" spc="190" dirty="0">
                <a:solidFill>
                  <a:srgbClr val="FFFFFF"/>
                </a:solidFill>
                <a:latin typeface="Trebuchet MS"/>
                <a:cs typeface="Trebuchet MS"/>
              </a:rPr>
              <a:t>รหัสวิชา 0360312-65</a:t>
            </a:r>
          </a:p>
          <a:p>
            <a:pPr marL="12700" marR="5080">
              <a:lnSpc>
                <a:spcPct val="230700"/>
              </a:lnSpc>
              <a:spcBef>
                <a:spcPts val="5"/>
              </a:spcBef>
              <a:tabLst>
                <a:tab pos="489584" algn="l"/>
                <a:tab pos="792480" algn="l"/>
                <a:tab pos="3018155" algn="l"/>
                <a:tab pos="3321050" algn="l"/>
              </a:tabLst>
            </a:pP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sz="2250" spc="-6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Trebuchet MS"/>
                <a:cs typeface="Trebuchet MS"/>
              </a:rPr>
              <a:t>FUNDAMENTALS</a:t>
            </a:r>
            <a:endParaRPr sz="2250" dirty="0">
              <a:latin typeface="Trebuchet MS"/>
              <a:cs typeface="Trebuchet MS"/>
            </a:endParaRPr>
          </a:p>
          <a:p>
            <a:pPr marL="12700" marR="1669414">
              <a:lnSpc>
                <a:spcPct val="230900"/>
              </a:lnSpc>
              <a:tabLst>
                <a:tab pos="1068705" algn="l"/>
                <a:tab pos="1234440" algn="l"/>
                <a:tab pos="1989455" algn="l"/>
                <a:tab pos="3587115" algn="l"/>
                <a:tab pos="3848100" algn="l"/>
              </a:tabLst>
            </a:pPr>
            <a:r>
              <a:rPr lang="th-TH" sz="22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อาจาร</a:t>
            </a:r>
            <a:r>
              <a:rPr lang="th-TH" sz="2250" spc="-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์ย</a:t>
            </a:r>
            <a:r>
              <a:rPr lang="th-TH" sz="22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ผู้สอน กุลวดี </a:t>
            </a:r>
            <a:r>
              <a:rPr lang="th-TH" sz="2250" spc="-5">
                <a:solidFill>
                  <a:srgbClr val="FFFFFF"/>
                </a:solidFill>
                <a:latin typeface="Microsoft Sans Serif"/>
                <a:cs typeface="Microsoft Sans Serif"/>
              </a:rPr>
              <a:t>สมบูรณ์วิวัฒน์</a:t>
            </a:r>
          </a:p>
          <a:p>
            <a:pPr marL="12700" marR="1669414">
              <a:lnSpc>
                <a:spcPct val="230900"/>
              </a:lnSpc>
              <a:tabLst>
                <a:tab pos="1068705" algn="l"/>
                <a:tab pos="1234440" algn="l"/>
                <a:tab pos="1989455" algn="l"/>
                <a:tab pos="3587115" algn="l"/>
                <a:tab pos="3848100" algn="l"/>
              </a:tabLst>
            </a:pPr>
            <a:r>
              <a:rPr lang="th-TH" sz="2250" spc="-5">
                <a:solidFill>
                  <a:srgbClr val="FFFFFF"/>
                </a:solidFill>
                <a:latin typeface="Microsoft Sans Serif"/>
                <a:cs typeface="Microsoft Sans Serif"/>
              </a:rPr>
              <a:t>ปี</a:t>
            </a:r>
            <a:r>
              <a:rPr lang="th-TH" sz="22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การศึกษา 2565</a:t>
            </a:r>
            <a:endParaRPr sz="2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1215" y="2760913"/>
            <a:ext cx="8943974" cy="616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8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0580" y="2947120"/>
            <a:ext cx="10829924" cy="5514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1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317" y="2513956"/>
            <a:ext cx="12439649" cy="674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2024" y="2904087"/>
            <a:ext cx="10439398" cy="6353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7848" y="2300846"/>
            <a:ext cx="8201024" cy="7277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8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4117" y="2799748"/>
            <a:ext cx="8629649" cy="62864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1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</a:t>
            </a:r>
            <a:r>
              <a:rPr spc="-60" dirty="0"/>
              <a:t>O</a:t>
            </a:r>
            <a:r>
              <a:rPr spc="290" dirty="0"/>
              <a:t>U</a:t>
            </a:r>
            <a:r>
              <a:rPr spc="-204" dirty="0"/>
              <a:t>R</a:t>
            </a:r>
            <a:r>
              <a:rPr spc="-715" dirty="0"/>
              <a:t>C</a:t>
            </a:r>
            <a:r>
              <a:rPr spc="145" dirty="0"/>
              <a:t>E</a:t>
            </a:r>
            <a:r>
              <a:rPr spc="-1090" dirty="0"/>
              <a:t> </a:t>
            </a:r>
            <a:r>
              <a:rPr spc="-715" dirty="0"/>
              <a:t>C</a:t>
            </a:r>
            <a:r>
              <a:rPr spc="-60" dirty="0"/>
              <a:t>O</a:t>
            </a:r>
            <a:r>
              <a:rPr spc="-295" dirty="0"/>
              <a:t>D</a:t>
            </a:r>
            <a:r>
              <a:rPr spc="14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989" y="2680026"/>
            <a:ext cx="12934949" cy="67627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</a:t>
            </a:r>
            <a:r>
              <a:rPr spc="-60" dirty="0"/>
              <a:t>O</a:t>
            </a:r>
            <a:r>
              <a:rPr spc="290" dirty="0"/>
              <a:t>U</a:t>
            </a:r>
            <a:r>
              <a:rPr spc="-204" dirty="0"/>
              <a:t>R</a:t>
            </a:r>
            <a:r>
              <a:rPr spc="-715" dirty="0"/>
              <a:t>C</a:t>
            </a:r>
            <a:r>
              <a:rPr spc="145" dirty="0"/>
              <a:t>E</a:t>
            </a:r>
            <a:r>
              <a:rPr spc="-1090" dirty="0"/>
              <a:t> </a:t>
            </a:r>
            <a:r>
              <a:rPr spc="-715" dirty="0"/>
              <a:t>C</a:t>
            </a:r>
            <a:r>
              <a:rPr spc="-60" dirty="0"/>
              <a:t>O</a:t>
            </a:r>
            <a:r>
              <a:rPr spc="-295" dirty="0"/>
              <a:t>D</a:t>
            </a:r>
            <a:r>
              <a:rPr spc="14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6608" y="2777145"/>
            <a:ext cx="8905874" cy="63341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</a:t>
            </a:r>
            <a:r>
              <a:rPr spc="-60" dirty="0"/>
              <a:t>O</a:t>
            </a:r>
            <a:r>
              <a:rPr spc="290" dirty="0"/>
              <a:t>U</a:t>
            </a:r>
            <a:r>
              <a:rPr spc="-204" dirty="0"/>
              <a:t>R</a:t>
            </a:r>
            <a:r>
              <a:rPr spc="-715" dirty="0"/>
              <a:t>C</a:t>
            </a:r>
            <a:r>
              <a:rPr spc="145" dirty="0"/>
              <a:t>E</a:t>
            </a:r>
            <a:r>
              <a:rPr spc="-1090" dirty="0"/>
              <a:t> </a:t>
            </a:r>
            <a:r>
              <a:rPr spc="-715" dirty="0"/>
              <a:t>C</a:t>
            </a:r>
            <a:r>
              <a:rPr spc="-60" dirty="0"/>
              <a:t>O</a:t>
            </a:r>
            <a:r>
              <a:rPr spc="-295" dirty="0"/>
              <a:t>D</a:t>
            </a:r>
            <a:r>
              <a:rPr spc="14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212" y="2566166"/>
            <a:ext cx="12201524" cy="65817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7309" y="1251460"/>
            <a:ext cx="7810499" cy="7781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63438" y="560456"/>
            <a:ext cx="2305049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224" y="8681591"/>
            <a:ext cx="2419349" cy="16054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805" y="708020"/>
            <a:ext cx="481584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G</a:t>
            </a:r>
            <a:r>
              <a:rPr spc="415" dirty="0"/>
              <a:t>I</a:t>
            </a:r>
            <a:r>
              <a:rPr spc="-880" dirty="0"/>
              <a:t>T</a:t>
            </a:r>
            <a:r>
              <a:rPr spc="-40" dirty="0"/>
              <a:t>H</a:t>
            </a:r>
            <a:r>
              <a:rPr spc="290" dirty="0"/>
              <a:t>U</a:t>
            </a:r>
            <a:r>
              <a:rPr spc="765" dirty="0"/>
              <a:t>B</a:t>
            </a:r>
          </a:p>
        </p:txBody>
      </p:sp>
      <p:sp>
        <p:nvSpPr>
          <p:cNvPr id="6" name="object 6"/>
          <p:cNvSpPr/>
          <p:nvPr/>
        </p:nvSpPr>
        <p:spPr>
          <a:xfrm>
            <a:off x="4481819" y="3862345"/>
            <a:ext cx="935990" cy="66675"/>
          </a:xfrm>
          <a:custGeom>
            <a:avLst/>
            <a:gdLst/>
            <a:ahLst/>
            <a:cxnLst/>
            <a:rect l="l" t="t" r="r" b="b"/>
            <a:pathLst>
              <a:path w="935989" h="66675">
                <a:moveTo>
                  <a:pt x="935864" y="66674"/>
                </a:moveTo>
                <a:lnTo>
                  <a:pt x="0" y="66674"/>
                </a:lnTo>
                <a:lnTo>
                  <a:pt x="0" y="0"/>
                </a:lnTo>
                <a:lnTo>
                  <a:pt x="935864" y="0"/>
                </a:lnTo>
                <a:lnTo>
                  <a:pt x="935864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5973" y="3862348"/>
            <a:ext cx="8181340" cy="66675"/>
          </a:xfrm>
          <a:custGeom>
            <a:avLst/>
            <a:gdLst/>
            <a:ahLst/>
            <a:cxnLst/>
            <a:rect l="l" t="t" r="r" b="b"/>
            <a:pathLst>
              <a:path w="8181340" h="66675">
                <a:moveTo>
                  <a:pt x="8180819" y="0"/>
                </a:moveTo>
                <a:lnTo>
                  <a:pt x="1743887" y="0"/>
                </a:lnTo>
                <a:lnTo>
                  <a:pt x="0" y="0"/>
                </a:lnTo>
                <a:lnTo>
                  <a:pt x="0" y="66675"/>
                </a:lnTo>
                <a:lnTo>
                  <a:pt x="1743887" y="66675"/>
                </a:lnTo>
                <a:lnTo>
                  <a:pt x="8180819" y="66675"/>
                </a:lnTo>
                <a:lnTo>
                  <a:pt x="8180819" y="0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1819" y="4576720"/>
            <a:ext cx="7611745" cy="66675"/>
          </a:xfrm>
          <a:custGeom>
            <a:avLst/>
            <a:gdLst/>
            <a:ahLst/>
            <a:cxnLst/>
            <a:rect l="l" t="t" r="r" b="b"/>
            <a:pathLst>
              <a:path w="7611745" h="66675">
                <a:moveTo>
                  <a:pt x="7611472" y="66674"/>
                </a:moveTo>
                <a:lnTo>
                  <a:pt x="0" y="66674"/>
                </a:lnTo>
                <a:lnTo>
                  <a:pt x="0" y="0"/>
                </a:lnTo>
                <a:lnTo>
                  <a:pt x="7611472" y="0"/>
                </a:lnTo>
                <a:lnTo>
                  <a:pt x="7611472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50948" y="4576720"/>
            <a:ext cx="415290" cy="66675"/>
          </a:xfrm>
          <a:custGeom>
            <a:avLst/>
            <a:gdLst/>
            <a:ahLst/>
            <a:cxnLst/>
            <a:rect l="l" t="t" r="r" b="b"/>
            <a:pathLst>
              <a:path w="415290" h="66675">
                <a:moveTo>
                  <a:pt x="414668" y="66674"/>
                </a:moveTo>
                <a:lnTo>
                  <a:pt x="0" y="66674"/>
                </a:lnTo>
                <a:lnTo>
                  <a:pt x="0" y="0"/>
                </a:lnTo>
                <a:lnTo>
                  <a:pt x="414668" y="0"/>
                </a:lnTo>
                <a:lnTo>
                  <a:pt x="414668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1819" y="6005470"/>
            <a:ext cx="159385" cy="66675"/>
          </a:xfrm>
          <a:custGeom>
            <a:avLst/>
            <a:gdLst/>
            <a:ahLst/>
            <a:cxnLst/>
            <a:rect l="l" t="t" r="r" b="b"/>
            <a:pathLst>
              <a:path w="159385" h="66675">
                <a:moveTo>
                  <a:pt x="158948" y="66674"/>
                </a:moveTo>
                <a:lnTo>
                  <a:pt x="0" y="66674"/>
                </a:lnTo>
                <a:lnTo>
                  <a:pt x="0" y="0"/>
                </a:lnTo>
                <a:lnTo>
                  <a:pt x="158948" y="0"/>
                </a:lnTo>
                <a:lnTo>
                  <a:pt x="158948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9813" y="8417709"/>
            <a:ext cx="935990" cy="66675"/>
          </a:xfrm>
          <a:custGeom>
            <a:avLst/>
            <a:gdLst/>
            <a:ahLst/>
            <a:cxnLst/>
            <a:rect l="l" t="t" r="r" b="b"/>
            <a:pathLst>
              <a:path w="935989" h="66675">
                <a:moveTo>
                  <a:pt x="935864" y="66674"/>
                </a:moveTo>
                <a:lnTo>
                  <a:pt x="0" y="66674"/>
                </a:lnTo>
                <a:lnTo>
                  <a:pt x="0" y="0"/>
                </a:lnTo>
                <a:lnTo>
                  <a:pt x="935864" y="0"/>
                </a:lnTo>
                <a:lnTo>
                  <a:pt x="935864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73966" y="8417711"/>
            <a:ext cx="7809865" cy="66675"/>
          </a:xfrm>
          <a:custGeom>
            <a:avLst/>
            <a:gdLst/>
            <a:ahLst/>
            <a:cxnLst/>
            <a:rect l="l" t="t" r="r" b="b"/>
            <a:pathLst>
              <a:path w="7809865" h="66675">
                <a:moveTo>
                  <a:pt x="7809344" y="0"/>
                </a:moveTo>
                <a:lnTo>
                  <a:pt x="3435400" y="0"/>
                </a:lnTo>
                <a:lnTo>
                  <a:pt x="0" y="0"/>
                </a:lnTo>
                <a:lnTo>
                  <a:pt x="0" y="66675"/>
                </a:lnTo>
                <a:lnTo>
                  <a:pt x="3435400" y="66675"/>
                </a:lnTo>
                <a:lnTo>
                  <a:pt x="7809344" y="66675"/>
                </a:lnTo>
                <a:lnTo>
                  <a:pt x="7809344" y="0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9813" y="9132084"/>
            <a:ext cx="2936240" cy="66675"/>
          </a:xfrm>
          <a:custGeom>
            <a:avLst/>
            <a:gdLst/>
            <a:ahLst/>
            <a:cxnLst/>
            <a:rect l="l" t="t" r="r" b="b"/>
            <a:pathLst>
              <a:path w="2936240" h="66675">
                <a:moveTo>
                  <a:pt x="2935682" y="66674"/>
                </a:moveTo>
                <a:lnTo>
                  <a:pt x="0" y="66674"/>
                </a:lnTo>
                <a:lnTo>
                  <a:pt x="0" y="0"/>
                </a:lnTo>
                <a:lnTo>
                  <a:pt x="2935682" y="0"/>
                </a:lnTo>
                <a:lnTo>
                  <a:pt x="2935682" y="66674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97851" y="9132086"/>
            <a:ext cx="4365625" cy="66675"/>
          </a:xfrm>
          <a:custGeom>
            <a:avLst/>
            <a:gdLst/>
            <a:ahLst/>
            <a:cxnLst/>
            <a:rect l="l" t="t" r="r" b="b"/>
            <a:pathLst>
              <a:path w="4365625" h="66675">
                <a:moveTo>
                  <a:pt x="4365053" y="0"/>
                </a:moveTo>
                <a:lnTo>
                  <a:pt x="3552418" y="0"/>
                </a:lnTo>
                <a:lnTo>
                  <a:pt x="2614904" y="0"/>
                </a:lnTo>
                <a:lnTo>
                  <a:pt x="0" y="0"/>
                </a:lnTo>
                <a:lnTo>
                  <a:pt x="0" y="66675"/>
                </a:lnTo>
                <a:lnTo>
                  <a:pt x="2614904" y="66675"/>
                </a:lnTo>
                <a:lnTo>
                  <a:pt x="3552418" y="66675"/>
                </a:lnTo>
                <a:lnTo>
                  <a:pt x="4365053" y="66675"/>
                </a:lnTo>
                <a:lnTo>
                  <a:pt x="4365053" y="0"/>
                </a:lnTo>
                <a:close/>
              </a:path>
            </a:pathLst>
          </a:custGeom>
          <a:solidFill>
            <a:srgbClr val="64E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2805" y="3088693"/>
            <a:ext cx="13145135" cy="622414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3798570" marR="5080">
              <a:lnSpc>
                <a:spcPts val="5630"/>
              </a:lnSpc>
              <a:spcBef>
                <a:spcPts val="1285"/>
              </a:spcBef>
            </a:pPr>
            <a:r>
              <a:rPr sz="5700" spc="-8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h</a:t>
            </a:r>
            <a:r>
              <a:rPr sz="5700" spc="-1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tt</a:t>
            </a:r>
            <a:r>
              <a:rPr sz="5700" spc="-15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p</a:t>
            </a:r>
            <a:r>
              <a:rPr sz="5700" spc="-2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s</a:t>
            </a:r>
            <a:r>
              <a:rPr sz="5700" spc="-3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:</a:t>
            </a:r>
            <a:r>
              <a:rPr sz="5700" spc="-935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//</a:t>
            </a:r>
            <a:r>
              <a:rPr sz="5700" spc="-114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g</a:t>
            </a:r>
            <a:r>
              <a:rPr sz="5700" spc="-2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i</a:t>
            </a:r>
            <a:r>
              <a:rPr sz="5700" spc="-1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t</a:t>
            </a:r>
            <a:r>
              <a:rPr sz="5700" spc="-8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hu</a:t>
            </a:r>
            <a:r>
              <a:rPr sz="5700" spc="-15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b</a:t>
            </a:r>
            <a:r>
              <a:rPr sz="5700" spc="-3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.</a:t>
            </a:r>
            <a:r>
              <a:rPr sz="5700" spc="-25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c</a:t>
            </a:r>
            <a:r>
              <a:rPr sz="5700" spc="-12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o</a:t>
            </a:r>
            <a:r>
              <a:rPr sz="5700" spc="-6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m</a:t>
            </a:r>
            <a:r>
              <a:rPr sz="5700" spc="-935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/</a:t>
            </a:r>
            <a:r>
              <a:rPr sz="5700" spc="-36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A</a:t>
            </a:r>
            <a:r>
              <a:rPr sz="5700" spc="-2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l</a:t>
            </a:r>
            <a:r>
              <a:rPr sz="5700" spc="-15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b</a:t>
            </a:r>
            <a:r>
              <a:rPr sz="5700" spc="-3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e</a:t>
            </a:r>
            <a:r>
              <a:rPr sz="5700" spc="-45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r</a:t>
            </a:r>
            <a:r>
              <a:rPr sz="5700" spc="-14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t</a:t>
            </a:r>
            <a:r>
              <a:rPr sz="5700" spc="-15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a</a:t>
            </a:r>
            <a:r>
              <a:rPr sz="5700" spc="-235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0  </a:t>
            </a:r>
            <a:r>
              <a:rPr sz="5700" spc="-13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0/TWM</a:t>
            </a:r>
            <a:r>
              <a:rPr sz="5700" b="1" spc="-130" dirty="0">
                <a:solidFill>
                  <a:srgbClr val="64E687"/>
                </a:solidFill>
                <a:latin typeface="Calibri"/>
                <a:cs typeface="Calibri"/>
                <a:hlinkClick r:id="rId6"/>
              </a:rPr>
              <a:t>-</a:t>
            </a:r>
            <a:r>
              <a:rPr sz="5700" spc="-13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TravelWithMe</a:t>
            </a:r>
            <a:r>
              <a:rPr sz="5700" b="1" spc="-130" dirty="0">
                <a:solidFill>
                  <a:srgbClr val="64E687"/>
                </a:solidFill>
                <a:latin typeface="Calibri"/>
                <a:cs typeface="Calibri"/>
                <a:hlinkClick r:id="rId6"/>
              </a:rPr>
              <a:t>-</a:t>
            </a:r>
            <a:r>
              <a:rPr sz="5700" spc="-130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.git</a:t>
            </a:r>
            <a:endParaRPr sz="57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730"/>
              </a:spcBef>
            </a:pPr>
            <a:r>
              <a:rPr sz="10200" spc="-35" dirty="0">
                <a:solidFill>
                  <a:srgbClr val="64E687"/>
                </a:solidFill>
                <a:latin typeface="Lucida Sans Unicode"/>
                <a:cs typeface="Lucida Sans Unicode"/>
              </a:rPr>
              <a:t>YOUT</a:t>
            </a:r>
            <a:r>
              <a:rPr sz="10200" spc="-35" dirty="0">
                <a:solidFill>
                  <a:srgbClr val="64E687"/>
                </a:solidFill>
                <a:latin typeface="Lucida Sans Unicode"/>
                <a:cs typeface="Lucida Sans Unicode"/>
                <a:hlinkClick r:id="rId6"/>
              </a:rPr>
              <a:t>U</a:t>
            </a:r>
            <a:r>
              <a:rPr sz="10200" spc="-35" dirty="0">
                <a:solidFill>
                  <a:srgbClr val="64E687"/>
                </a:solidFill>
                <a:latin typeface="Lucida Sans Unicode"/>
                <a:cs typeface="Lucida Sans Unicode"/>
              </a:rPr>
              <a:t>BE</a:t>
            </a:r>
            <a:endParaRPr sz="10200" dirty="0">
              <a:latin typeface="Lucida Sans Unicode"/>
              <a:cs typeface="Lucida Sans Unicode"/>
            </a:endParaRPr>
          </a:p>
          <a:p>
            <a:pPr marL="3846829" marR="333375">
              <a:lnSpc>
                <a:spcPts val="5630"/>
              </a:lnSpc>
              <a:spcBef>
                <a:spcPts val="5640"/>
              </a:spcBef>
            </a:pPr>
            <a:r>
              <a:rPr lang="en-US" sz="5700" spc="-235" dirty="0">
                <a:solidFill>
                  <a:srgbClr val="64E687"/>
                </a:solidFill>
                <a:latin typeface="Lucida Sans Unicode"/>
                <a:cs typeface="Lucida Sans Unicode"/>
                <a:hlinkClick r:id="rId7"/>
              </a:rPr>
              <a:t>https://www.youtube.com/watch?v=J_oMx2g0QVk</a:t>
            </a:r>
            <a:endParaRPr sz="5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27529"/>
            <a:ext cx="2277745" cy="2575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700" spc="1230" dirty="0">
                <a:solidFill>
                  <a:srgbClr val="070707"/>
                </a:solidFill>
                <a:latin typeface="Trebuchet MS"/>
                <a:cs typeface="Trebuchet MS"/>
              </a:rPr>
              <a:t>U</a:t>
            </a:r>
            <a:r>
              <a:rPr sz="16700" spc="1019" dirty="0">
                <a:solidFill>
                  <a:srgbClr val="070707"/>
                </a:solidFill>
                <a:latin typeface="Trebuchet MS"/>
                <a:cs typeface="Trebuchet MS"/>
              </a:rPr>
              <a:t>I</a:t>
            </a:r>
            <a:endParaRPr sz="16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9020" y="887624"/>
            <a:ext cx="8010524" cy="7981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3438" y="560458"/>
            <a:ext cx="2305049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224" y="8681592"/>
            <a:ext cx="2419349" cy="160540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640271" y="5186363"/>
            <a:ext cx="5931535" cy="4309745"/>
          </a:xfrm>
          <a:custGeom>
            <a:avLst/>
            <a:gdLst/>
            <a:ahLst/>
            <a:cxnLst/>
            <a:rect l="l" t="t" r="r" b="b"/>
            <a:pathLst>
              <a:path w="5931534" h="4309745">
                <a:moveTo>
                  <a:pt x="0" y="4309355"/>
                </a:moveTo>
                <a:lnTo>
                  <a:pt x="5931098" y="4309355"/>
                </a:lnTo>
                <a:lnTo>
                  <a:pt x="5931098" y="0"/>
                </a:lnTo>
                <a:lnTo>
                  <a:pt x="0" y="0"/>
                </a:lnTo>
                <a:lnTo>
                  <a:pt x="0" y="4309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40271" y="3121538"/>
            <a:ext cx="5931535" cy="1979295"/>
          </a:xfrm>
          <a:custGeom>
            <a:avLst/>
            <a:gdLst/>
            <a:ahLst/>
            <a:cxnLst/>
            <a:rect l="l" t="t" r="r" b="b"/>
            <a:pathLst>
              <a:path w="5931534" h="1979295">
                <a:moveTo>
                  <a:pt x="0" y="1979099"/>
                </a:moveTo>
                <a:lnTo>
                  <a:pt x="5931098" y="1979099"/>
                </a:lnTo>
                <a:lnTo>
                  <a:pt x="5931098" y="0"/>
                </a:lnTo>
                <a:lnTo>
                  <a:pt x="0" y="0"/>
                </a:lnTo>
                <a:lnTo>
                  <a:pt x="0" y="197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40271" y="1635808"/>
            <a:ext cx="5931535" cy="1400175"/>
          </a:xfrm>
          <a:custGeom>
            <a:avLst/>
            <a:gdLst/>
            <a:ahLst/>
            <a:cxnLst/>
            <a:rect l="l" t="t" r="r" b="b"/>
            <a:pathLst>
              <a:path w="5931534" h="1400175">
                <a:moveTo>
                  <a:pt x="0" y="1400005"/>
                </a:moveTo>
                <a:lnTo>
                  <a:pt x="5931098" y="1400005"/>
                </a:lnTo>
                <a:lnTo>
                  <a:pt x="5931098" y="0"/>
                </a:lnTo>
                <a:lnTo>
                  <a:pt x="0" y="0"/>
                </a:lnTo>
                <a:lnTo>
                  <a:pt x="0" y="1400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7758" y="5930340"/>
            <a:ext cx="4243705" cy="1261745"/>
          </a:xfrm>
          <a:custGeom>
            <a:avLst/>
            <a:gdLst/>
            <a:ahLst/>
            <a:cxnLst/>
            <a:rect l="l" t="t" r="r" b="b"/>
            <a:pathLst>
              <a:path w="4243705" h="1261745">
                <a:moveTo>
                  <a:pt x="0" y="1261172"/>
                </a:moveTo>
                <a:lnTo>
                  <a:pt x="4243387" y="1261172"/>
                </a:lnTo>
                <a:lnTo>
                  <a:pt x="4243387" y="0"/>
                </a:lnTo>
                <a:lnTo>
                  <a:pt x="0" y="0"/>
                </a:lnTo>
                <a:lnTo>
                  <a:pt x="0" y="1261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7758" y="3269143"/>
            <a:ext cx="4243705" cy="2575560"/>
          </a:xfrm>
          <a:custGeom>
            <a:avLst/>
            <a:gdLst/>
            <a:ahLst/>
            <a:cxnLst/>
            <a:rect l="l" t="t" r="r" b="b"/>
            <a:pathLst>
              <a:path w="4243705" h="2575560">
                <a:moveTo>
                  <a:pt x="0" y="2575472"/>
                </a:moveTo>
                <a:lnTo>
                  <a:pt x="4243387" y="2575472"/>
                </a:lnTo>
                <a:lnTo>
                  <a:pt x="4243387" y="0"/>
                </a:lnTo>
                <a:lnTo>
                  <a:pt x="0" y="0"/>
                </a:lnTo>
                <a:lnTo>
                  <a:pt x="0" y="2575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7758" y="2176600"/>
            <a:ext cx="4243705" cy="1007110"/>
          </a:xfrm>
          <a:custGeom>
            <a:avLst/>
            <a:gdLst/>
            <a:ahLst/>
            <a:cxnLst/>
            <a:rect l="l" t="t" r="r" b="b"/>
            <a:pathLst>
              <a:path w="4243705" h="1007110">
                <a:moveTo>
                  <a:pt x="0" y="1006817"/>
                </a:moveTo>
                <a:lnTo>
                  <a:pt x="4243387" y="1006817"/>
                </a:lnTo>
                <a:lnTo>
                  <a:pt x="4243387" y="0"/>
                </a:lnTo>
                <a:lnTo>
                  <a:pt x="0" y="0"/>
                </a:lnTo>
                <a:lnTo>
                  <a:pt x="0" y="1006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88456" y="2117956"/>
            <a:ext cx="2543810" cy="4819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515" dirty="0">
                <a:latin typeface="Lucida Sans Unicode"/>
                <a:cs typeface="Lucida Sans Unicode"/>
              </a:rPr>
              <a:t>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0115" y="2117956"/>
            <a:ext cx="128905" cy="9105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1657" y="2117956"/>
            <a:ext cx="473709" cy="9105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  <a:p>
            <a:pPr marL="408940"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7415" y="2509297"/>
            <a:ext cx="2825750" cy="8826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535"/>
              </a:spcBef>
            </a:pPr>
            <a:r>
              <a:rPr sz="2450" spc="-20" dirty="0">
                <a:latin typeface="Lucida Sans Unicode"/>
                <a:cs typeface="Lucida Sans Unicode"/>
              </a:rPr>
              <a:t>TravelWithMe</a:t>
            </a:r>
            <a:endParaRPr sz="2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50" spc="-565" dirty="0">
                <a:latin typeface="Lucida Sans Unicode"/>
                <a:cs typeface="Lucida Sans Unicode"/>
              </a:rPr>
              <a:t>+</a:t>
            </a:r>
            <a:r>
              <a:rPr sz="2450" spc="-515" dirty="0">
                <a:latin typeface="Lucida Sans Unicode"/>
                <a:cs typeface="Lucida Sans Unicode"/>
              </a:rPr>
              <a:t>----------------------</a:t>
            </a:r>
            <a:r>
              <a:rPr sz="2450" spc="-560" dirty="0">
                <a:latin typeface="Lucida Sans Unicode"/>
                <a:cs typeface="Lucida Sans Unicode"/>
              </a:rPr>
              <a:t>+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2425" y="3366547"/>
            <a:ext cx="2183130" cy="21685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29235" indent="-217170">
              <a:lnSpc>
                <a:spcPct val="100000"/>
              </a:lnSpc>
              <a:spcBef>
                <a:spcPts val="535"/>
              </a:spcBef>
              <a:buChar char="-"/>
              <a:tabLst>
                <a:tab pos="229870" algn="l"/>
              </a:tabLst>
            </a:pPr>
            <a:r>
              <a:rPr sz="2450" spc="-70" dirty="0">
                <a:latin typeface="Lucida Sans Unicode"/>
                <a:cs typeface="Lucida Sans Unicode"/>
              </a:rPr>
              <a:t>cll:</a:t>
            </a:r>
            <a:r>
              <a:rPr sz="2450" spc="-20" dirty="0">
                <a:latin typeface="Lucida Sans Unicode"/>
                <a:cs typeface="Lucida Sans Unicode"/>
              </a:rPr>
              <a:t> </a:t>
            </a:r>
            <a:r>
              <a:rPr sz="2450" spc="-5" dirty="0">
                <a:latin typeface="Lucida Sans Unicode"/>
                <a:cs typeface="Lucida Sans Unicode"/>
              </a:rPr>
              <a:t>Result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sz="2450" spc="10" dirty="0">
                <a:latin typeface="Lucida Sans Unicode"/>
                <a:cs typeface="Lucida Sans Unicode"/>
              </a:rPr>
              <a:t>c</a:t>
            </a:r>
            <a:r>
              <a:rPr sz="2450" spc="-85" dirty="0">
                <a:latin typeface="Lucida Sans Unicode"/>
                <a:cs typeface="Lucida Sans Unicode"/>
              </a:rPr>
              <a:t>b</a:t>
            </a:r>
            <a:r>
              <a:rPr sz="2450" spc="-535" dirty="0">
                <a:latin typeface="Lucida Sans Unicode"/>
                <a:cs typeface="Lucida Sans Unicode"/>
              </a:rPr>
              <a:t>11</a:t>
            </a:r>
            <a:r>
              <a:rPr sz="2450" spc="-335" dirty="0">
                <a:latin typeface="Lucida Sans Unicode"/>
                <a:cs typeface="Lucida Sans Unicode"/>
              </a:rPr>
              <a:t>:</a:t>
            </a:r>
            <a:r>
              <a:rPr sz="2450" spc="20" dirty="0">
                <a:latin typeface="Lucida Sans Unicode"/>
                <a:cs typeface="Lucida Sans Unicode"/>
              </a:rPr>
              <a:t> </a:t>
            </a:r>
            <a:r>
              <a:rPr sz="2450" dirty="0">
                <a:latin typeface="Lucida Sans Unicode"/>
                <a:cs typeface="Lucida Sans Unicode"/>
              </a:rPr>
              <a:t>S</a:t>
            </a:r>
            <a:r>
              <a:rPr sz="2450" spc="175" dirty="0">
                <a:latin typeface="Lucida Sans Unicode"/>
                <a:cs typeface="Lucida Sans Unicode"/>
              </a:rPr>
              <a:t>t</a:t>
            </a:r>
            <a:r>
              <a:rPr sz="2450" spc="-25" dirty="0">
                <a:latin typeface="Lucida Sans Unicode"/>
                <a:cs typeface="Lucida Sans Unicode"/>
              </a:rPr>
              <a:t>r</a:t>
            </a:r>
            <a:r>
              <a:rPr sz="2450" dirty="0">
                <a:latin typeface="Lucida Sans Unicode"/>
                <a:cs typeface="Lucida Sans Unicode"/>
              </a:rPr>
              <a:t>i</a:t>
            </a:r>
            <a:r>
              <a:rPr sz="2450" spc="-40" dirty="0">
                <a:latin typeface="Lucida Sans Unicode"/>
                <a:cs typeface="Lucida Sans Unicode"/>
              </a:rPr>
              <a:t>n</a:t>
            </a:r>
            <a:r>
              <a:rPr sz="2450" spc="-85" dirty="0">
                <a:latin typeface="Lucida Sans Unicode"/>
                <a:cs typeface="Lucida Sans Unicode"/>
              </a:rPr>
              <a:t>g</a:t>
            </a:r>
            <a:r>
              <a:rPr sz="2450" spc="-50" dirty="0">
                <a:latin typeface="Lucida Sans Unicode"/>
                <a:cs typeface="Lucida Sans Unicode"/>
              </a:rPr>
              <a:t>[</a:t>
            </a:r>
            <a:r>
              <a:rPr sz="2450" spc="-45" dirty="0">
                <a:latin typeface="Lucida Sans Unicode"/>
                <a:cs typeface="Lucida Sans Unicode"/>
              </a:rPr>
              <a:t>]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sz="2450" spc="10" dirty="0">
                <a:latin typeface="Lucida Sans Unicode"/>
                <a:cs typeface="Lucida Sans Unicode"/>
              </a:rPr>
              <a:t>c</a:t>
            </a:r>
            <a:r>
              <a:rPr sz="2450" spc="-85" dirty="0">
                <a:latin typeface="Lucida Sans Unicode"/>
                <a:cs typeface="Lucida Sans Unicode"/>
              </a:rPr>
              <a:t>b</a:t>
            </a:r>
            <a:r>
              <a:rPr sz="2450" spc="-229" dirty="0">
                <a:latin typeface="Lucida Sans Unicode"/>
                <a:cs typeface="Lucida Sans Unicode"/>
              </a:rPr>
              <a:t>22</a:t>
            </a:r>
            <a:r>
              <a:rPr sz="2450" spc="-335" dirty="0">
                <a:latin typeface="Lucida Sans Unicode"/>
                <a:cs typeface="Lucida Sans Unicode"/>
              </a:rPr>
              <a:t>:</a:t>
            </a:r>
            <a:r>
              <a:rPr sz="2450" spc="20" dirty="0">
                <a:latin typeface="Lucida Sans Unicode"/>
                <a:cs typeface="Lucida Sans Unicode"/>
              </a:rPr>
              <a:t> </a:t>
            </a:r>
            <a:r>
              <a:rPr sz="2450" dirty="0">
                <a:latin typeface="Lucida Sans Unicode"/>
                <a:cs typeface="Lucida Sans Unicode"/>
              </a:rPr>
              <a:t>S</a:t>
            </a:r>
            <a:r>
              <a:rPr sz="2450" spc="175" dirty="0">
                <a:latin typeface="Lucida Sans Unicode"/>
                <a:cs typeface="Lucida Sans Unicode"/>
              </a:rPr>
              <a:t>t</a:t>
            </a:r>
            <a:r>
              <a:rPr sz="2450" spc="-25" dirty="0">
                <a:latin typeface="Lucida Sans Unicode"/>
                <a:cs typeface="Lucida Sans Unicode"/>
              </a:rPr>
              <a:t>r</a:t>
            </a:r>
            <a:r>
              <a:rPr sz="2450" dirty="0">
                <a:latin typeface="Lucida Sans Unicode"/>
                <a:cs typeface="Lucida Sans Unicode"/>
              </a:rPr>
              <a:t>i</a:t>
            </a:r>
            <a:r>
              <a:rPr sz="2450" spc="-40" dirty="0">
                <a:latin typeface="Lucida Sans Unicode"/>
                <a:cs typeface="Lucida Sans Unicode"/>
              </a:rPr>
              <a:t>n</a:t>
            </a:r>
            <a:r>
              <a:rPr sz="2450" spc="-85" dirty="0">
                <a:latin typeface="Lucida Sans Unicode"/>
                <a:cs typeface="Lucida Sans Unicode"/>
              </a:rPr>
              <a:t>g</a:t>
            </a:r>
            <a:r>
              <a:rPr sz="2450" spc="-50" dirty="0">
                <a:latin typeface="Lucida Sans Unicode"/>
                <a:cs typeface="Lucida Sans Unicode"/>
              </a:rPr>
              <a:t>[</a:t>
            </a:r>
            <a:r>
              <a:rPr sz="2450" spc="-45" dirty="0">
                <a:latin typeface="Lucida Sans Unicode"/>
                <a:cs typeface="Lucida Sans Unicode"/>
              </a:rPr>
              <a:t>]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sz="2450" spc="-160" dirty="0">
                <a:latin typeface="Lucida Sans Unicode"/>
                <a:cs typeface="Lucida Sans Unicode"/>
              </a:rPr>
              <a:t>cb33:</a:t>
            </a:r>
            <a:r>
              <a:rPr sz="2450" spc="-30" dirty="0">
                <a:latin typeface="Lucida Sans Unicode"/>
                <a:cs typeface="Lucida Sans Unicode"/>
              </a:rPr>
              <a:t> </a:t>
            </a:r>
            <a:r>
              <a:rPr sz="2450" spc="-10" dirty="0">
                <a:latin typeface="Lucida Sans Unicode"/>
                <a:cs typeface="Lucida Sans Unicode"/>
              </a:rPr>
              <a:t>String[]</a:t>
            </a:r>
            <a:endParaRPr sz="2450">
              <a:latin typeface="Lucida Sans Unicode"/>
              <a:cs typeface="Lucida Sans Unicode"/>
            </a:endParaRPr>
          </a:p>
          <a:p>
            <a:pPr marL="229235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229870" algn="l"/>
              </a:tabLst>
            </a:pPr>
            <a:r>
              <a:rPr sz="2450" spc="10" dirty="0">
                <a:latin typeface="Lucida Sans Unicode"/>
                <a:cs typeface="Lucida Sans Unicode"/>
              </a:rPr>
              <a:t>c</a:t>
            </a:r>
            <a:r>
              <a:rPr sz="2450" spc="-85" dirty="0">
                <a:latin typeface="Lucida Sans Unicode"/>
                <a:cs typeface="Lucida Sans Unicode"/>
              </a:rPr>
              <a:t>b</a:t>
            </a:r>
            <a:r>
              <a:rPr sz="2450" spc="-215" dirty="0">
                <a:latin typeface="Lucida Sans Unicode"/>
                <a:cs typeface="Lucida Sans Unicode"/>
              </a:rPr>
              <a:t>44</a:t>
            </a:r>
            <a:r>
              <a:rPr sz="2450" spc="-335" dirty="0">
                <a:latin typeface="Lucida Sans Unicode"/>
                <a:cs typeface="Lucida Sans Unicode"/>
              </a:rPr>
              <a:t>:</a:t>
            </a:r>
            <a:r>
              <a:rPr sz="2450" spc="20" dirty="0">
                <a:latin typeface="Lucida Sans Unicode"/>
                <a:cs typeface="Lucida Sans Unicode"/>
              </a:rPr>
              <a:t> </a:t>
            </a:r>
            <a:r>
              <a:rPr sz="2450" dirty="0">
                <a:latin typeface="Lucida Sans Unicode"/>
                <a:cs typeface="Lucida Sans Unicode"/>
              </a:rPr>
              <a:t>S</a:t>
            </a:r>
            <a:r>
              <a:rPr sz="2450" spc="175" dirty="0">
                <a:latin typeface="Lucida Sans Unicode"/>
                <a:cs typeface="Lucida Sans Unicode"/>
              </a:rPr>
              <a:t>t</a:t>
            </a:r>
            <a:r>
              <a:rPr sz="2450" spc="-25" dirty="0">
                <a:latin typeface="Lucida Sans Unicode"/>
                <a:cs typeface="Lucida Sans Unicode"/>
              </a:rPr>
              <a:t>r</a:t>
            </a:r>
            <a:r>
              <a:rPr sz="2450" dirty="0">
                <a:latin typeface="Lucida Sans Unicode"/>
                <a:cs typeface="Lucida Sans Unicode"/>
              </a:rPr>
              <a:t>i</a:t>
            </a:r>
            <a:r>
              <a:rPr sz="2450" spc="-40" dirty="0">
                <a:latin typeface="Lucida Sans Unicode"/>
                <a:cs typeface="Lucida Sans Unicode"/>
              </a:rPr>
              <a:t>n</a:t>
            </a:r>
            <a:r>
              <a:rPr sz="2450" spc="-85" dirty="0">
                <a:latin typeface="Lucida Sans Unicode"/>
                <a:cs typeface="Lucida Sans Unicode"/>
              </a:rPr>
              <a:t>g</a:t>
            </a:r>
            <a:r>
              <a:rPr sz="2450" spc="-50" dirty="0">
                <a:latin typeface="Lucida Sans Unicode"/>
                <a:cs typeface="Lucida Sans Unicode"/>
              </a:rPr>
              <a:t>[</a:t>
            </a:r>
            <a:r>
              <a:rPr sz="2450" spc="-45" dirty="0">
                <a:latin typeface="Lucida Sans Unicode"/>
                <a:cs typeface="Lucida Sans Unicode"/>
              </a:rPr>
              <a:t>]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6200" y="3403831"/>
            <a:ext cx="266065" cy="21964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194310" algn="r">
              <a:lnSpc>
                <a:spcPct val="100000"/>
              </a:lnSpc>
              <a:spcBef>
                <a:spcPts val="240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marR="80010" algn="r"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marR="1905" algn="r"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algn="r"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0115" y="3403831"/>
            <a:ext cx="128905" cy="26250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8456" y="5546955"/>
            <a:ext cx="2543810" cy="4819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515" dirty="0">
                <a:latin typeface="Lucida Sans Unicode"/>
                <a:cs typeface="Lucida Sans Unicode"/>
              </a:rPr>
              <a:t>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7758" y="5993961"/>
            <a:ext cx="424434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81965" algn="ctr">
              <a:lnSpc>
                <a:spcPct val="100000"/>
              </a:lnSpc>
              <a:spcBef>
                <a:spcPts val="95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r>
              <a:rPr sz="2450" spc="15" dirty="0">
                <a:latin typeface="Lucida Sans Unicode"/>
                <a:cs typeface="Lucida Sans Unicode"/>
              </a:rPr>
              <a:t> </a:t>
            </a:r>
            <a:r>
              <a:rPr sz="2450" spc="-114" dirty="0">
                <a:latin typeface="Lucida Sans Unicode"/>
                <a:cs typeface="Lucida Sans Unicode"/>
              </a:rPr>
              <a:t>T</a:t>
            </a:r>
            <a:r>
              <a:rPr sz="2450" spc="-25" dirty="0">
                <a:latin typeface="Lucida Sans Unicode"/>
                <a:cs typeface="Lucida Sans Unicode"/>
              </a:rPr>
              <a:t>r</a:t>
            </a:r>
            <a:r>
              <a:rPr sz="2450" spc="-75" dirty="0">
                <a:latin typeface="Lucida Sans Unicode"/>
                <a:cs typeface="Lucida Sans Unicode"/>
              </a:rPr>
              <a:t>a</a:t>
            </a:r>
            <a:r>
              <a:rPr sz="2450" spc="120" dirty="0">
                <a:latin typeface="Lucida Sans Unicode"/>
                <a:cs typeface="Lucida Sans Unicode"/>
              </a:rPr>
              <a:t>v</a:t>
            </a:r>
            <a:r>
              <a:rPr sz="2450" spc="-50" dirty="0">
                <a:latin typeface="Lucida Sans Unicode"/>
                <a:cs typeface="Lucida Sans Unicode"/>
              </a:rPr>
              <a:t>e</a:t>
            </a:r>
            <a:r>
              <a:rPr sz="2450" spc="25" dirty="0">
                <a:latin typeface="Lucida Sans Unicode"/>
                <a:cs typeface="Lucida Sans Unicode"/>
              </a:rPr>
              <a:t>l</a:t>
            </a:r>
            <a:r>
              <a:rPr sz="2450" spc="10" dirty="0">
                <a:latin typeface="Lucida Sans Unicode"/>
                <a:cs typeface="Lucida Sans Unicode"/>
              </a:rPr>
              <a:t>W</a:t>
            </a:r>
            <a:r>
              <a:rPr sz="2450" dirty="0">
                <a:latin typeface="Lucida Sans Unicode"/>
                <a:cs typeface="Lucida Sans Unicode"/>
              </a:rPr>
              <a:t>i</a:t>
            </a:r>
            <a:r>
              <a:rPr sz="2450" spc="175" dirty="0">
                <a:latin typeface="Lucida Sans Unicode"/>
                <a:cs typeface="Lucida Sans Unicode"/>
              </a:rPr>
              <a:t>t</a:t>
            </a:r>
            <a:r>
              <a:rPr sz="2450" spc="-40" dirty="0">
                <a:latin typeface="Lucida Sans Unicode"/>
                <a:cs typeface="Lucida Sans Unicode"/>
              </a:rPr>
              <a:t>h</a:t>
            </a:r>
            <a:r>
              <a:rPr sz="2450" spc="-225" dirty="0">
                <a:latin typeface="Lucida Sans Unicode"/>
                <a:cs typeface="Lucida Sans Unicode"/>
              </a:rPr>
              <a:t>M</a:t>
            </a:r>
            <a:r>
              <a:rPr sz="2450" spc="-50" dirty="0">
                <a:latin typeface="Lucida Sans Unicode"/>
                <a:cs typeface="Lucida Sans Unicode"/>
              </a:rPr>
              <a:t>e</a:t>
            </a:r>
            <a:r>
              <a:rPr sz="2450" spc="95" dirty="0">
                <a:latin typeface="Lucida Sans Unicode"/>
                <a:cs typeface="Lucida Sans Unicode"/>
              </a:rPr>
              <a:t>(</a:t>
            </a:r>
            <a:r>
              <a:rPr sz="2450" spc="-345" dirty="0">
                <a:latin typeface="Lucida Sans Unicode"/>
                <a:cs typeface="Lucida Sans Unicode"/>
              </a:rPr>
              <a:t>...</a:t>
            </a:r>
            <a:r>
              <a:rPr sz="2450" spc="100" dirty="0">
                <a:latin typeface="Lucida Sans Unicode"/>
                <a:cs typeface="Lucida Sans Unicode"/>
              </a:rPr>
              <a:t>)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0115" y="6404205"/>
            <a:ext cx="2672080" cy="4819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509" dirty="0">
                <a:latin typeface="Lucida Sans Unicode"/>
                <a:cs typeface="Lucida Sans Unicode"/>
              </a:rPr>
              <a:t>-----------------------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1657" y="5975580"/>
            <a:ext cx="226060" cy="9105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240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 marR="89535" algn="r">
              <a:lnSpc>
                <a:spcPct val="100000"/>
              </a:lnSpc>
              <a:spcBef>
                <a:spcPts val="434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54895" y="2301174"/>
            <a:ext cx="6582409" cy="4886325"/>
            <a:chOff x="1854895" y="2301174"/>
            <a:chExt cx="6582409" cy="4886325"/>
          </a:xfrm>
        </p:grpSpPr>
        <p:sp>
          <p:nvSpPr>
            <p:cNvPr id="23" name="object 23"/>
            <p:cNvSpPr/>
            <p:nvPr/>
          </p:nvSpPr>
          <p:spPr>
            <a:xfrm>
              <a:off x="1949488" y="2301175"/>
              <a:ext cx="4194175" cy="3543935"/>
            </a:xfrm>
            <a:custGeom>
              <a:avLst/>
              <a:gdLst/>
              <a:ahLst/>
              <a:cxnLst/>
              <a:rect l="l" t="t" r="r" b="b"/>
              <a:pathLst>
                <a:path w="4194175" h="3543935">
                  <a:moveTo>
                    <a:pt x="819746" y="1019848"/>
                  </a:moveTo>
                  <a:lnTo>
                    <a:pt x="743635" y="1019848"/>
                  </a:lnTo>
                  <a:lnTo>
                    <a:pt x="743635" y="967968"/>
                  </a:lnTo>
                  <a:lnTo>
                    <a:pt x="164998" y="967968"/>
                  </a:lnTo>
                  <a:lnTo>
                    <a:pt x="164998" y="1019848"/>
                  </a:lnTo>
                  <a:lnTo>
                    <a:pt x="0" y="1019848"/>
                  </a:lnTo>
                  <a:lnTo>
                    <a:pt x="0" y="1936038"/>
                  </a:lnTo>
                  <a:lnTo>
                    <a:pt x="164998" y="1936038"/>
                  </a:lnTo>
                  <a:lnTo>
                    <a:pt x="164998" y="3520084"/>
                  </a:lnTo>
                  <a:lnTo>
                    <a:pt x="743635" y="3520084"/>
                  </a:lnTo>
                  <a:lnTo>
                    <a:pt x="743635" y="1936038"/>
                  </a:lnTo>
                  <a:lnTo>
                    <a:pt x="819746" y="1936038"/>
                  </a:lnTo>
                  <a:lnTo>
                    <a:pt x="819746" y="1019848"/>
                  </a:lnTo>
                  <a:close/>
                </a:path>
                <a:path w="4194175" h="3543935">
                  <a:moveTo>
                    <a:pt x="4088346" y="967968"/>
                  </a:moveTo>
                  <a:lnTo>
                    <a:pt x="3316821" y="967968"/>
                  </a:lnTo>
                  <a:lnTo>
                    <a:pt x="3316821" y="3543439"/>
                  </a:lnTo>
                  <a:lnTo>
                    <a:pt x="4088346" y="3543439"/>
                  </a:lnTo>
                  <a:lnTo>
                    <a:pt x="4088346" y="967968"/>
                  </a:lnTo>
                  <a:close/>
                </a:path>
                <a:path w="4194175" h="3543935">
                  <a:moveTo>
                    <a:pt x="4193832" y="15925"/>
                  </a:moveTo>
                  <a:lnTo>
                    <a:pt x="4088346" y="15925"/>
                  </a:lnTo>
                  <a:lnTo>
                    <a:pt x="3316821" y="15925"/>
                  </a:lnTo>
                  <a:lnTo>
                    <a:pt x="743635" y="15925"/>
                  </a:lnTo>
                  <a:lnTo>
                    <a:pt x="743635" y="0"/>
                  </a:lnTo>
                  <a:lnTo>
                    <a:pt x="164998" y="0"/>
                  </a:lnTo>
                  <a:lnTo>
                    <a:pt x="164998" y="15925"/>
                  </a:lnTo>
                  <a:lnTo>
                    <a:pt x="143332" y="15925"/>
                  </a:lnTo>
                  <a:lnTo>
                    <a:pt x="143332" y="257022"/>
                  </a:lnTo>
                  <a:lnTo>
                    <a:pt x="164998" y="257022"/>
                  </a:lnTo>
                  <a:lnTo>
                    <a:pt x="164998" y="882243"/>
                  </a:lnTo>
                  <a:lnTo>
                    <a:pt x="743635" y="882243"/>
                  </a:lnTo>
                  <a:lnTo>
                    <a:pt x="743635" y="257022"/>
                  </a:lnTo>
                  <a:lnTo>
                    <a:pt x="3316821" y="257022"/>
                  </a:lnTo>
                  <a:lnTo>
                    <a:pt x="3316821" y="882243"/>
                  </a:lnTo>
                  <a:lnTo>
                    <a:pt x="4088346" y="882243"/>
                  </a:lnTo>
                  <a:lnTo>
                    <a:pt x="4088346" y="257022"/>
                  </a:lnTo>
                  <a:lnTo>
                    <a:pt x="4193832" y="257022"/>
                  </a:lnTo>
                  <a:lnTo>
                    <a:pt x="4193832" y="15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7758" y="3226281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7748" y="5683312"/>
              <a:ext cx="4145915" cy="1504315"/>
            </a:xfrm>
            <a:custGeom>
              <a:avLst/>
              <a:gdLst/>
              <a:ahLst/>
              <a:cxnLst/>
              <a:rect l="l" t="t" r="r" b="b"/>
              <a:pathLst>
                <a:path w="4145915" h="1504315">
                  <a:moveTo>
                    <a:pt x="4140085" y="247027"/>
                  </a:moveTo>
                  <a:lnTo>
                    <a:pt x="3368560" y="247027"/>
                  </a:lnTo>
                  <a:lnTo>
                    <a:pt x="3368560" y="894118"/>
                  </a:lnTo>
                  <a:lnTo>
                    <a:pt x="0" y="894118"/>
                  </a:lnTo>
                  <a:lnTo>
                    <a:pt x="0" y="1135214"/>
                  </a:lnTo>
                  <a:lnTo>
                    <a:pt x="3368560" y="1135214"/>
                  </a:lnTo>
                  <a:lnTo>
                    <a:pt x="3368560" y="1504035"/>
                  </a:lnTo>
                  <a:lnTo>
                    <a:pt x="4140085" y="1504035"/>
                  </a:lnTo>
                  <a:lnTo>
                    <a:pt x="4140085" y="247027"/>
                  </a:lnTo>
                  <a:close/>
                </a:path>
                <a:path w="4145915" h="1504315">
                  <a:moveTo>
                    <a:pt x="4145572" y="0"/>
                  </a:moveTo>
                  <a:lnTo>
                    <a:pt x="95072" y="0"/>
                  </a:lnTo>
                  <a:lnTo>
                    <a:pt x="95072" y="161302"/>
                  </a:lnTo>
                  <a:lnTo>
                    <a:pt x="4145572" y="161302"/>
                  </a:lnTo>
                  <a:lnTo>
                    <a:pt x="4145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97758" y="5887478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029872" y="1864388"/>
            <a:ext cx="4533900" cy="4819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509" dirty="0">
                <a:latin typeface="Lucida Sans Unicode"/>
                <a:cs typeface="Lucida Sans Unicode"/>
              </a:rPr>
              <a:t>---------------------------------------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40271" y="2311394"/>
            <a:ext cx="593153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50" algn="ctr">
              <a:lnSpc>
                <a:spcPct val="100000"/>
              </a:lnSpc>
              <a:spcBef>
                <a:spcPts val="95"/>
              </a:spcBef>
            </a:pPr>
            <a:r>
              <a:rPr sz="2450" spc="-5" dirty="0">
                <a:latin typeface="Lucida Sans Unicode"/>
                <a:cs typeface="Lucida Sans Unicode"/>
              </a:rPr>
              <a:t>Result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7912" y="2293013"/>
            <a:ext cx="128905" cy="9105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56253" y="2721638"/>
            <a:ext cx="4405630" cy="4819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509" dirty="0">
                <a:latin typeface="Lucida Sans Unicode"/>
                <a:cs typeface="Lucida Sans Unicode"/>
              </a:rPr>
              <a:t>--------------------------------------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27912" y="3150263"/>
            <a:ext cx="64135" cy="176783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40271" y="3112980"/>
            <a:ext cx="5931535" cy="21685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68960" indent="-217170">
              <a:lnSpc>
                <a:spcPct val="100000"/>
              </a:lnSpc>
              <a:spcBef>
                <a:spcPts val="535"/>
              </a:spcBef>
              <a:buChar char="-"/>
              <a:tabLst>
                <a:tab pos="569595" algn="l"/>
              </a:tabLst>
            </a:pPr>
            <a:r>
              <a:rPr sz="2450" spc="-70" dirty="0">
                <a:latin typeface="Lucida Sans Unicode"/>
                <a:cs typeface="Lucida Sans Unicode"/>
              </a:rPr>
              <a:t>fare:</a:t>
            </a:r>
            <a:r>
              <a:rPr sz="2450" spc="-1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68960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569595" algn="l"/>
              </a:tabLst>
            </a:pPr>
            <a:r>
              <a:rPr sz="2450" spc="-110" dirty="0">
                <a:latin typeface="Lucida Sans Unicode"/>
                <a:cs typeface="Lucida Sans Unicode"/>
              </a:rPr>
              <a:t>cash:</a:t>
            </a:r>
            <a:r>
              <a:rPr sz="2450" spc="-1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68960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569595" algn="l"/>
              </a:tabLst>
            </a:pPr>
            <a:r>
              <a:rPr sz="2450" spc="-70" dirty="0">
                <a:latin typeface="Lucida Sans Unicode"/>
                <a:cs typeface="Lucida Sans Unicode"/>
              </a:rPr>
              <a:t>discount:</a:t>
            </a:r>
            <a:r>
              <a:rPr sz="245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68960" indent="-217170">
              <a:lnSpc>
                <a:spcPct val="100000"/>
              </a:lnSpc>
              <a:spcBef>
                <a:spcPts val="434"/>
              </a:spcBef>
              <a:buChar char="-"/>
              <a:tabLst>
                <a:tab pos="569595" algn="l"/>
              </a:tabLst>
            </a:pPr>
            <a:r>
              <a:rPr sz="2450" spc="-95" dirty="0">
                <a:latin typeface="Lucida Sans Unicode"/>
                <a:cs typeface="Lucida Sans Unicode"/>
              </a:rPr>
              <a:t>ownmoney:</a:t>
            </a:r>
            <a:r>
              <a:rPr sz="245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187325">
              <a:lnSpc>
                <a:spcPct val="100000"/>
              </a:lnSpc>
              <a:spcBef>
                <a:spcPts val="434"/>
              </a:spcBef>
            </a:pPr>
            <a:r>
              <a:rPr sz="2450" spc="-515" dirty="0">
                <a:latin typeface="Lucida Sans Unicode"/>
                <a:cs typeface="Lucida Sans Unicode"/>
              </a:rPr>
              <a:t>+-------------------------------------+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27912" y="5293388"/>
            <a:ext cx="184785" cy="30537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14799"/>
              </a:lnSpc>
            </a:pPr>
            <a:r>
              <a:rPr sz="2450" spc="-70" dirty="0">
                <a:latin typeface="Lucida Sans Unicode"/>
                <a:cs typeface="Lucida Sans Unicode"/>
              </a:rPr>
              <a:t>d  d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15" dirty="0">
                <a:latin typeface="Lucida Sans Unicode"/>
                <a:cs typeface="Lucida Sans Unicode"/>
              </a:rPr>
              <a:t>|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40271" y="5256104"/>
            <a:ext cx="5931535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951230" indent="-19685">
              <a:lnSpc>
                <a:spcPct val="114799"/>
              </a:lnSpc>
              <a:spcBef>
                <a:spcPts val="100"/>
              </a:spcBef>
              <a:buChar char="-"/>
              <a:tabLst>
                <a:tab pos="582295" algn="l"/>
              </a:tabLst>
            </a:pPr>
            <a:r>
              <a:rPr sz="2450" spc="-25" dirty="0">
                <a:latin typeface="Lucida Sans Unicode"/>
                <a:cs typeface="Lucida Sans Unicode"/>
              </a:rPr>
              <a:t>Result(fare:</a:t>
            </a:r>
            <a:r>
              <a:rPr sz="2450" spc="20" dirty="0">
                <a:latin typeface="Lucida Sans Unicode"/>
                <a:cs typeface="Lucida Sans Unicode"/>
              </a:rPr>
              <a:t> </a:t>
            </a:r>
            <a:r>
              <a:rPr sz="2450" spc="-90" dirty="0">
                <a:latin typeface="Lucida Sans Unicode"/>
                <a:cs typeface="Lucida Sans Unicode"/>
              </a:rPr>
              <a:t>double,</a:t>
            </a:r>
            <a:r>
              <a:rPr sz="2450" spc="2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discount: </a:t>
            </a:r>
            <a:r>
              <a:rPr sz="2450" spc="-65" dirty="0">
                <a:latin typeface="Lucida Sans Unicode"/>
                <a:cs typeface="Lucida Sans Unicode"/>
              </a:rPr>
              <a:t> </a:t>
            </a:r>
            <a:r>
              <a:rPr sz="2450" spc="-85" dirty="0">
                <a:latin typeface="Lucida Sans Unicode"/>
                <a:cs typeface="Lucida Sans Unicode"/>
              </a:rPr>
              <a:t>ouble,</a:t>
            </a:r>
            <a:r>
              <a:rPr sz="2450" spc="10" dirty="0">
                <a:latin typeface="Lucida Sans Unicode"/>
                <a:cs typeface="Lucida Sans Unicode"/>
              </a:rPr>
              <a:t> </a:t>
            </a:r>
            <a:r>
              <a:rPr sz="2450" spc="-110" dirty="0">
                <a:latin typeface="Lucida Sans Unicode"/>
                <a:cs typeface="Lucida Sans Unicode"/>
              </a:rPr>
              <a:t>cash:</a:t>
            </a:r>
            <a:r>
              <a:rPr sz="2450" spc="20" dirty="0">
                <a:latin typeface="Lucida Sans Unicode"/>
                <a:cs typeface="Lucida Sans Unicode"/>
              </a:rPr>
              <a:t> </a:t>
            </a:r>
            <a:r>
              <a:rPr sz="2450" spc="-90" dirty="0">
                <a:latin typeface="Lucida Sans Unicode"/>
                <a:cs typeface="Lucida Sans Unicode"/>
              </a:rPr>
              <a:t>double,</a:t>
            </a:r>
            <a:r>
              <a:rPr sz="2450" spc="15" dirty="0">
                <a:latin typeface="Lucida Sans Unicode"/>
                <a:cs typeface="Lucida Sans Unicode"/>
              </a:rPr>
              <a:t> </a:t>
            </a:r>
            <a:r>
              <a:rPr sz="2450" spc="-95" dirty="0">
                <a:latin typeface="Lucida Sans Unicode"/>
                <a:cs typeface="Lucida Sans Unicode"/>
              </a:rPr>
              <a:t>ownmoney: </a:t>
            </a:r>
            <a:r>
              <a:rPr sz="2450" spc="-760" dirty="0">
                <a:latin typeface="Lucida Sans Unicode"/>
                <a:cs typeface="Lucida Sans Unicode"/>
              </a:rPr>
              <a:t> </a:t>
            </a:r>
            <a:r>
              <a:rPr sz="2450" spc="-35" dirty="0">
                <a:latin typeface="Lucida Sans Unicode"/>
                <a:cs typeface="Lucida Sans Unicode"/>
              </a:rPr>
              <a:t>ouble)</a:t>
            </a:r>
            <a:endParaRPr sz="2450">
              <a:latin typeface="Lucida Sans Unicode"/>
              <a:cs typeface="Lucida Sans Unicode"/>
            </a:endParaRPr>
          </a:p>
          <a:p>
            <a:pPr marL="581660" indent="-229870">
              <a:lnSpc>
                <a:spcPct val="100000"/>
              </a:lnSpc>
              <a:spcBef>
                <a:spcPts val="434"/>
              </a:spcBef>
              <a:buChar char="-"/>
              <a:tabLst>
                <a:tab pos="582295" algn="l"/>
              </a:tabLst>
            </a:pPr>
            <a:r>
              <a:rPr sz="2450" spc="-30" dirty="0">
                <a:latin typeface="Lucida Sans Unicode"/>
                <a:cs typeface="Lucida Sans Unicode"/>
              </a:rPr>
              <a:t>setFare(fare:</a:t>
            </a:r>
            <a:r>
              <a:rPr sz="2450" spc="5" dirty="0">
                <a:latin typeface="Lucida Sans Unicode"/>
                <a:cs typeface="Lucida Sans Unicode"/>
              </a:rPr>
              <a:t> </a:t>
            </a:r>
            <a:r>
              <a:rPr sz="2450" spc="-80" dirty="0">
                <a:latin typeface="Lucida Sans Unicode"/>
                <a:cs typeface="Lucida Sans Unicode"/>
              </a:rPr>
              <a:t>double):</a:t>
            </a:r>
            <a:r>
              <a:rPr sz="2450" spc="10" dirty="0">
                <a:latin typeface="Lucida Sans Unicode"/>
                <a:cs typeface="Lucida Sans Unicode"/>
              </a:rPr>
              <a:t> </a:t>
            </a:r>
            <a:r>
              <a:rPr sz="2450" spc="-30" dirty="0">
                <a:latin typeface="Lucida Sans Unicode"/>
                <a:cs typeface="Lucida Sans Unicode"/>
              </a:rPr>
              <a:t>void</a:t>
            </a:r>
            <a:endParaRPr sz="2450">
              <a:latin typeface="Lucida Sans Unicode"/>
              <a:cs typeface="Lucida Sans Unicode"/>
            </a:endParaRPr>
          </a:p>
          <a:p>
            <a:pPr marL="581660" indent="-229870">
              <a:lnSpc>
                <a:spcPct val="100000"/>
              </a:lnSpc>
              <a:spcBef>
                <a:spcPts val="434"/>
              </a:spcBef>
              <a:buChar char="-"/>
              <a:tabLst>
                <a:tab pos="582295" algn="l"/>
              </a:tabLst>
            </a:pPr>
            <a:r>
              <a:rPr sz="2450" spc="-10" dirty="0">
                <a:latin typeface="Lucida Sans Unicode"/>
                <a:cs typeface="Lucida Sans Unicode"/>
              </a:rPr>
              <a:t>getfare():</a:t>
            </a:r>
            <a:r>
              <a:rPr sz="2450" spc="-2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581660" indent="-229870">
              <a:lnSpc>
                <a:spcPct val="100000"/>
              </a:lnSpc>
              <a:spcBef>
                <a:spcPts val="434"/>
              </a:spcBef>
              <a:buChar char="-"/>
              <a:tabLst>
                <a:tab pos="582295" algn="l"/>
              </a:tabLst>
            </a:pPr>
            <a:r>
              <a:rPr sz="2450" spc="-25" dirty="0">
                <a:latin typeface="Lucida Sans Unicode"/>
                <a:cs typeface="Lucida Sans Unicode"/>
              </a:rPr>
              <a:t>getdiscount():</a:t>
            </a:r>
            <a:r>
              <a:rPr sz="2450" spc="-2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  <a:p>
            <a:pPr marL="187325" marR="1045210" indent="164465">
              <a:lnSpc>
                <a:spcPct val="114799"/>
              </a:lnSpc>
              <a:buChar char="-"/>
              <a:tabLst>
                <a:tab pos="582295" algn="l"/>
              </a:tabLst>
            </a:pPr>
            <a:r>
              <a:rPr sz="2450" spc="-40" dirty="0">
                <a:latin typeface="Lucida Sans Unicode"/>
                <a:cs typeface="Lucida Sans Unicode"/>
              </a:rPr>
              <a:t>discountcal(discount:</a:t>
            </a:r>
            <a:r>
              <a:rPr sz="2450" spc="15" dirty="0">
                <a:latin typeface="Lucida Sans Unicode"/>
                <a:cs typeface="Lucida Sans Unicode"/>
              </a:rPr>
              <a:t> </a:t>
            </a:r>
            <a:r>
              <a:rPr sz="2450" spc="-90" dirty="0">
                <a:latin typeface="Lucida Sans Unicode"/>
                <a:cs typeface="Lucida Sans Unicode"/>
              </a:rPr>
              <a:t>double, </a:t>
            </a:r>
            <a:r>
              <a:rPr sz="2450" spc="-760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fare:</a:t>
            </a:r>
            <a:r>
              <a:rPr sz="2450" spc="15" dirty="0">
                <a:latin typeface="Lucida Sans Unicode"/>
                <a:cs typeface="Lucida Sans Unicode"/>
              </a:rPr>
              <a:t> </a:t>
            </a:r>
            <a:r>
              <a:rPr sz="2450" spc="-80" dirty="0">
                <a:latin typeface="Lucida Sans Unicode"/>
                <a:cs typeface="Lucida Sans Unicode"/>
              </a:rPr>
              <a:t>double):</a:t>
            </a:r>
            <a:r>
              <a:rPr sz="2450" spc="1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double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27912" y="8722388"/>
            <a:ext cx="4533900" cy="9105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2450" spc="-509" dirty="0">
                <a:latin typeface="Lucida Sans Unicode"/>
                <a:cs typeface="Lucida Sans Unicode"/>
              </a:rPr>
              <a:t>---------------------------------------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450" spc="-409" dirty="0">
                <a:latin typeface="Lucida Sans Unicode"/>
                <a:cs typeface="Lucida Sans Unicode"/>
              </a:rPr>
              <a:t>-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27912" y="8872470"/>
            <a:ext cx="4773930" cy="627380"/>
          </a:xfrm>
          <a:custGeom>
            <a:avLst/>
            <a:gdLst/>
            <a:ahLst/>
            <a:cxnLst/>
            <a:rect l="l" t="t" r="r" b="b"/>
            <a:pathLst>
              <a:path w="4773930" h="627379">
                <a:moveTo>
                  <a:pt x="4773810" y="626864"/>
                </a:moveTo>
                <a:lnTo>
                  <a:pt x="0" y="626864"/>
                </a:lnTo>
                <a:lnTo>
                  <a:pt x="0" y="0"/>
                </a:lnTo>
                <a:lnTo>
                  <a:pt x="4773810" y="0"/>
                </a:lnTo>
                <a:lnTo>
                  <a:pt x="4773810" y="626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907289" y="1635808"/>
            <a:ext cx="381000" cy="323850"/>
          </a:xfrm>
          <a:custGeom>
            <a:avLst/>
            <a:gdLst/>
            <a:ahLst/>
            <a:cxnLst/>
            <a:rect l="l" t="t" r="r" b="b"/>
            <a:pathLst>
              <a:path w="381000" h="323850">
                <a:moveTo>
                  <a:pt x="0" y="323357"/>
                </a:moveTo>
                <a:lnTo>
                  <a:pt x="0" y="0"/>
                </a:lnTo>
                <a:lnTo>
                  <a:pt x="380709" y="0"/>
                </a:lnTo>
                <a:lnTo>
                  <a:pt x="380709" y="323357"/>
                </a:lnTo>
                <a:lnTo>
                  <a:pt x="0" y="3233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6117774" y="1942013"/>
            <a:ext cx="9745980" cy="6403340"/>
            <a:chOff x="6117774" y="1942013"/>
            <a:chExt cx="9745980" cy="6403340"/>
          </a:xfrm>
        </p:grpSpPr>
        <p:sp>
          <p:nvSpPr>
            <p:cNvPr id="39" name="object 39"/>
            <p:cNvSpPr/>
            <p:nvPr/>
          </p:nvSpPr>
          <p:spPr>
            <a:xfrm>
              <a:off x="9655759" y="1942019"/>
              <a:ext cx="5608320" cy="6403340"/>
            </a:xfrm>
            <a:custGeom>
              <a:avLst/>
              <a:gdLst/>
              <a:ahLst/>
              <a:cxnLst/>
              <a:rect l="l" t="t" r="r" b="b"/>
              <a:pathLst>
                <a:path w="5608319" h="6403340">
                  <a:moveTo>
                    <a:pt x="337540" y="3244354"/>
                  </a:moveTo>
                  <a:lnTo>
                    <a:pt x="0" y="3244354"/>
                  </a:lnTo>
                  <a:lnTo>
                    <a:pt x="0" y="6402972"/>
                  </a:lnTo>
                  <a:lnTo>
                    <a:pt x="337540" y="6402972"/>
                  </a:lnTo>
                  <a:lnTo>
                    <a:pt x="337540" y="3244354"/>
                  </a:lnTo>
                  <a:close/>
                </a:path>
                <a:path w="5608319" h="6403340">
                  <a:moveTo>
                    <a:pt x="5391683" y="34442"/>
                  </a:moveTo>
                  <a:lnTo>
                    <a:pt x="344284" y="34442"/>
                  </a:lnTo>
                  <a:lnTo>
                    <a:pt x="344284" y="357797"/>
                  </a:lnTo>
                  <a:lnTo>
                    <a:pt x="5391683" y="357797"/>
                  </a:lnTo>
                  <a:lnTo>
                    <a:pt x="5391683" y="34442"/>
                  </a:lnTo>
                  <a:close/>
                </a:path>
                <a:path w="5608319" h="6403340">
                  <a:moveTo>
                    <a:pt x="5608231" y="1179525"/>
                  </a:moveTo>
                  <a:lnTo>
                    <a:pt x="337540" y="1179525"/>
                  </a:lnTo>
                  <a:lnTo>
                    <a:pt x="127736" y="1179525"/>
                  </a:lnTo>
                  <a:lnTo>
                    <a:pt x="0" y="1179525"/>
                  </a:lnTo>
                  <a:lnTo>
                    <a:pt x="0" y="3158629"/>
                  </a:lnTo>
                  <a:lnTo>
                    <a:pt x="337540" y="3158629"/>
                  </a:lnTo>
                  <a:lnTo>
                    <a:pt x="337540" y="1235519"/>
                  </a:lnTo>
                  <a:lnTo>
                    <a:pt x="5608231" y="1235519"/>
                  </a:lnTo>
                  <a:lnTo>
                    <a:pt x="5608231" y="1179525"/>
                  </a:lnTo>
                  <a:close/>
                </a:path>
                <a:path w="5608319" h="6403340">
                  <a:moveTo>
                    <a:pt x="5608231" y="946200"/>
                  </a:moveTo>
                  <a:lnTo>
                    <a:pt x="337540" y="946200"/>
                  </a:lnTo>
                  <a:lnTo>
                    <a:pt x="337540" y="0"/>
                  </a:lnTo>
                  <a:lnTo>
                    <a:pt x="0" y="0"/>
                  </a:lnTo>
                  <a:lnTo>
                    <a:pt x="0" y="1093800"/>
                  </a:lnTo>
                  <a:lnTo>
                    <a:pt x="127736" y="1093800"/>
                  </a:lnTo>
                  <a:lnTo>
                    <a:pt x="337540" y="1093800"/>
                  </a:lnTo>
                  <a:lnTo>
                    <a:pt x="5608231" y="1093800"/>
                  </a:lnTo>
                  <a:lnTo>
                    <a:pt x="5608231" y="94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67471" y="3078676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67471" y="5143501"/>
              <a:ext cx="6496685" cy="0"/>
            </a:xfrm>
            <a:custGeom>
              <a:avLst/>
              <a:gdLst/>
              <a:ahLst/>
              <a:cxnLst/>
              <a:rect l="l" t="t" r="r" b="b"/>
              <a:pathLst>
                <a:path w="6496684">
                  <a:moveTo>
                    <a:pt x="0" y="0"/>
                  </a:moveTo>
                  <a:lnTo>
                    <a:pt x="6496108" y="0"/>
                  </a:lnTo>
                </a:path>
              </a:pathLst>
            </a:custGeom>
            <a:ln w="85724">
              <a:solidFill>
                <a:srgbClr val="070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51111" y="4761630"/>
              <a:ext cx="3303270" cy="18415"/>
            </a:xfrm>
            <a:custGeom>
              <a:avLst/>
              <a:gdLst/>
              <a:ahLst/>
              <a:cxnLst/>
              <a:rect l="l" t="t" r="r" b="b"/>
              <a:pathLst>
                <a:path w="3303270" h="18414">
                  <a:moveTo>
                    <a:pt x="0" y="18033"/>
                  </a:moveTo>
                  <a:lnTo>
                    <a:pt x="3302986" y="0"/>
                  </a:lnTo>
                </a:path>
              </a:pathLst>
            </a:custGeom>
            <a:ln w="666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70206" y="4661527"/>
              <a:ext cx="133985" cy="200025"/>
            </a:xfrm>
            <a:custGeom>
              <a:avLst/>
              <a:gdLst/>
              <a:ahLst/>
              <a:cxnLst/>
              <a:rect l="l" t="t" r="r" b="b"/>
              <a:pathLst>
                <a:path w="133984" h="200025">
                  <a:moveTo>
                    <a:pt x="1092" y="200022"/>
                  </a:moveTo>
                  <a:lnTo>
                    <a:pt x="0" y="0"/>
                  </a:lnTo>
                  <a:lnTo>
                    <a:pt x="133780" y="99283"/>
                  </a:lnTo>
                  <a:lnTo>
                    <a:pt x="1092" y="200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70206" y="4661527"/>
              <a:ext cx="133985" cy="200025"/>
            </a:xfrm>
            <a:custGeom>
              <a:avLst/>
              <a:gdLst/>
              <a:ahLst/>
              <a:cxnLst/>
              <a:rect l="l" t="t" r="r" b="b"/>
              <a:pathLst>
                <a:path w="133984" h="200025">
                  <a:moveTo>
                    <a:pt x="0" y="0"/>
                  </a:moveTo>
                  <a:lnTo>
                    <a:pt x="133780" y="99283"/>
                  </a:lnTo>
                  <a:lnTo>
                    <a:pt x="1092" y="200022"/>
                  </a:lnTo>
                  <a:lnTo>
                    <a:pt x="0" y="0"/>
                  </a:lnTo>
                  <a:close/>
                </a:path>
              </a:pathLst>
            </a:custGeom>
            <a:ln w="666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984246" y="376059"/>
            <a:ext cx="9102725" cy="1377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850" b="1" spc="-265" dirty="0">
                <a:latin typeface="Tahoma"/>
                <a:cs typeface="Tahoma"/>
              </a:rPr>
              <a:t>C</a:t>
            </a:r>
            <a:r>
              <a:rPr sz="8850" b="1" spc="-60" dirty="0">
                <a:latin typeface="Tahoma"/>
                <a:cs typeface="Tahoma"/>
              </a:rPr>
              <a:t>L</a:t>
            </a:r>
            <a:r>
              <a:rPr sz="8850" b="1" spc="55" dirty="0">
                <a:latin typeface="Tahoma"/>
                <a:cs typeface="Tahoma"/>
              </a:rPr>
              <a:t>A</a:t>
            </a:r>
            <a:r>
              <a:rPr sz="8850" b="1" spc="-725" dirty="0">
                <a:latin typeface="Tahoma"/>
                <a:cs typeface="Tahoma"/>
              </a:rPr>
              <a:t>S</a:t>
            </a:r>
            <a:r>
              <a:rPr sz="8850" b="1" spc="-720" dirty="0">
                <a:latin typeface="Tahoma"/>
                <a:cs typeface="Tahoma"/>
              </a:rPr>
              <a:t>S</a:t>
            </a:r>
            <a:r>
              <a:rPr sz="8850" b="1" spc="-555" dirty="0">
                <a:latin typeface="Tahoma"/>
                <a:cs typeface="Tahoma"/>
              </a:rPr>
              <a:t> </a:t>
            </a:r>
            <a:r>
              <a:rPr sz="8850" b="1" spc="-150" dirty="0">
                <a:latin typeface="Tahoma"/>
                <a:cs typeface="Tahoma"/>
              </a:rPr>
              <a:t>D</a:t>
            </a:r>
            <a:r>
              <a:rPr sz="8850" b="1" spc="-835" dirty="0">
                <a:latin typeface="Tahoma"/>
                <a:cs typeface="Tahoma"/>
              </a:rPr>
              <a:t>I</a:t>
            </a:r>
            <a:r>
              <a:rPr sz="8850" b="1" spc="55" dirty="0">
                <a:latin typeface="Tahoma"/>
                <a:cs typeface="Tahoma"/>
              </a:rPr>
              <a:t>A</a:t>
            </a:r>
            <a:r>
              <a:rPr sz="8850" b="1" spc="-180" dirty="0">
                <a:latin typeface="Tahoma"/>
                <a:cs typeface="Tahoma"/>
              </a:rPr>
              <a:t>G</a:t>
            </a:r>
            <a:r>
              <a:rPr sz="8850" b="1" spc="-580" dirty="0">
                <a:latin typeface="Tahoma"/>
                <a:cs typeface="Tahoma"/>
              </a:rPr>
              <a:t>R</a:t>
            </a:r>
            <a:r>
              <a:rPr sz="8850" b="1" spc="55" dirty="0">
                <a:latin typeface="Tahoma"/>
                <a:cs typeface="Tahoma"/>
              </a:rPr>
              <a:t>A</a:t>
            </a:r>
            <a:r>
              <a:rPr sz="8850" b="1" spc="455" dirty="0">
                <a:latin typeface="Tahoma"/>
                <a:cs typeface="Tahoma"/>
              </a:rPr>
              <a:t>M</a:t>
            </a:r>
            <a:endParaRPr sz="8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2907" y="2094437"/>
            <a:ext cx="8886824" cy="771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9037" y="145510"/>
            <a:ext cx="15309850" cy="1510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750" spc="370" dirty="0">
                <a:latin typeface="Trebuchet MS"/>
                <a:cs typeface="Trebuchet MS"/>
              </a:rPr>
              <a:t>A</a:t>
            </a:r>
            <a:r>
              <a:rPr sz="9750" spc="65" dirty="0">
                <a:latin typeface="Trebuchet MS"/>
                <a:cs typeface="Trebuchet MS"/>
              </a:rPr>
              <a:t>L</a:t>
            </a:r>
            <a:r>
              <a:rPr sz="9750" spc="395" dirty="0">
                <a:latin typeface="Trebuchet MS"/>
                <a:cs typeface="Trebuchet MS"/>
              </a:rPr>
              <a:t>G</a:t>
            </a:r>
            <a:r>
              <a:rPr sz="9750" spc="935" dirty="0">
                <a:latin typeface="Trebuchet MS"/>
                <a:cs typeface="Trebuchet MS"/>
              </a:rPr>
              <a:t>O</a:t>
            </a:r>
            <a:r>
              <a:rPr sz="9750" spc="280" dirty="0">
                <a:latin typeface="Trebuchet MS"/>
                <a:cs typeface="Trebuchet MS"/>
              </a:rPr>
              <a:t>R</a:t>
            </a:r>
            <a:r>
              <a:rPr sz="9750" spc="484" dirty="0">
                <a:latin typeface="Trebuchet MS"/>
                <a:cs typeface="Trebuchet MS"/>
              </a:rPr>
              <a:t>I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735" dirty="0">
                <a:latin typeface="Trebuchet MS"/>
                <a:cs typeface="Trebuchet MS"/>
              </a:rPr>
              <a:t>H</a:t>
            </a:r>
            <a:r>
              <a:rPr sz="9750" spc="1914" dirty="0">
                <a:latin typeface="Trebuchet MS"/>
                <a:cs typeface="Trebuchet MS"/>
              </a:rPr>
              <a:t>M</a:t>
            </a:r>
            <a:r>
              <a:rPr sz="9750" spc="-894" dirty="0">
                <a:latin typeface="Trebuchet MS"/>
                <a:cs typeface="Trebuchet MS"/>
              </a:rPr>
              <a:t> 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130" dirty="0">
                <a:latin typeface="Trebuchet MS"/>
                <a:cs typeface="Trebuchet MS"/>
              </a:rPr>
              <a:t>r</a:t>
            </a:r>
            <a:r>
              <a:rPr sz="9750" spc="240" dirty="0">
                <a:latin typeface="Trebuchet MS"/>
                <a:cs typeface="Trebuchet MS"/>
              </a:rPr>
              <a:t>a</a:t>
            </a:r>
            <a:r>
              <a:rPr sz="9750" spc="70" dirty="0">
                <a:latin typeface="Trebuchet MS"/>
                <a:cs typeface="Trebuchet MS"/>
              </a:rPr>
              <a:t>v</a:t>
            </a:r>
            <a:r>
              <a:rPr sz="9750" spc="75" dirty="0">
                <a:latin typeface="Trebuchet MS"/>
                <a:cs typeface="Trebuchet MS"/>
              </a:rPr>
              <a:t>e</a:t>
            </a:r>
            <a:r>
              <a:rPr sz="9750" spc="-465" dirty="0">
                <a:latin typeface="Trebuchet MS"/>
                <a:cs typeface="Trebuchet MS"/>
              </a:rPr>
              <a:t>l</a:t>
            </a:r>
            <a:r>
              <a:rPr sz="9750" spc="650" dirty="0">
                <a:latin typeface="Trebuchet MS"/>
                <a:cs typeface="Trebuchet MS"/>
              </a:rPr>
              <a:t>W</a:t>
            </a:r>
            <a:r>
              <a:rPr sz="9750" spc="-370" dirty="0">
                <a:latin typeface="Trebuchet MS"/>
                <a:cs typeface="Trebuchet MS"/>
              </a:rPr>
              <a:t>i</a:t>
            </a:r>
            <a:r>
              <a:rPr sz="9750" spc="-450" dirty="0">
                <a:latin typeface="Trebuchet MS"/>
                <a:cs typeface="Trebuchet MS"/>
              </a:rPr>
              <a:t>t</a:t>
            </a:r>
            <a:r>
              <a:rPr sz="9750" spc="590" dirty="0">
                <a:latin typeface="Trebuchet MS"/>
                <a:cs typeface="Trebuchet MS"/>
              </a:rPr>
              <a:t>h</a:t>
            </a:r>
            <a:r>
              <a:rPr sz="9750" spc="1814" dirty="0">
                <a:latin typeface="Trebuchet MS"/>
                <a:cs typeface="Trebuchet MS"/>
              </a:rPr>
              <a:t>M</a:t>
            </a:r>
            <a:r>
              <a:rPr sz="9750" spc="175" dirty="0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0530" y="2300891"/>
            <a:ext cx="3438524" cy="7981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2767" y="2585156"/>
            <a:ext cx="4400549" cy="77018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40643" y="2585156"/>
            <a:ext cx="3200399" cy="6953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037" y="145513"/>
            <a:ext cx="15309850" cy="1510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750" spc="370" dirty="0">
                <a:latin typeface="Trebuchet MS"/>
                <a:cs typeface="Trebuchet MS"/>
              </a:rPr>
              <a:t>A</a:t>
            </a:r>
            <a:r>
              <a:rPr sz="9750" spc="65" dirty="0">
                <a:latin typeface="Trebuchet MS"/>
                <a:cs typeface="Trebuchet MS"/>
              </a:rPr>
              <a:t>L</a:t>
            </a:r>
            <a:r>
              <a:rPr sz="9750" spc="395" dirty="0">
                <a:latin typeface="Trebuchet MS"/>
                <a:cs typeface="Trebuchet MS"/>
              </a:rPr>
              <a:t>G</a:t>
            </a:r>
            <a:r>
              <a:rPr sz="9750" spc="935" dirty="0">
                <a:latin typeface="Trebuchet MS"/>
                <a:cs typeface="Trebuchet MS"/>
              </a:rPr>
              <a:t>O</a:t>
            </a:r>
            <a:r>
              <a:rPr sz="9750" spc="280" dirty="0">
                <a:latin typeface="Trebuchet MS"/>
                <a:cs typeface="Trebuchet MS"/>
              </a:rPr>
              <a:t>R</a:t>
            </a:r>
            <a:r>
              <a:rPr sz="9750" spc="484" dirty="0">
                <a:latin typeface="Trebuchet MS"/>
                <a:cs typeface="Trebuchet MS"/>
              </a:rPr>
              <a:t>I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735" dirty="0">
                <a:latin typeface="Trebuchet MS"/>
                <a:cs typeface="Trebuchet MS"/>
              </a:rPr>
              <a:t>H</a:t>
            </a:r>
            <a:r>
              <a:rPr sz="9750" spc="1914" dirty="0">
                <a:latin typeface="Trebuchet MS"/>
                <a:cs typeface="Trebuchet MS"/>
              </a:rPr>
              <a:t>M</a:t>
            </a:r>
            <a:r>
              <a:rPr sz="9750" spc="-894" dirty="0">
                <a:latin typeface="Trebuchet MS"/>
                <a:cs typeface="Trebuchet MS"/>
              </a:rPr>
              <a:t> 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130" dirty="0">
                <a:latin typeface="Trebuchet MS"/>
                <a:cs typeface="Trebuchet MS"/>
              </a:rPr>
              <a:t>r</a:t>
            </a:r>
            <a:r>
              <a:rPr sz="9750" spc="240" dirty="0">
                <a:latin typeface="Trebuchet MS"/>
                <a:cs typeface="Trebuchet MS"/>
              </a:rPr>
              <a:t>a</a:t>
            </a:r>
            <a:r>
              <a:rPr sz="9750" spc="70" dirty="0">
                <a:latin typeface="Trebuchet MS"/>
                <a:cs typeface="Trebuchet MS"/>
              </a:rPr>
              <a:t>v</a:t>
            </a:r>
            <a:r>
              <a:rPr sz="9750" spc="75" dirty="0">
                <a:latin typeface="Trebuchet MS"/>
                <a:cs typeface="Trebuchet MS"/>
              </a:rPr>
              <a:t>e</a:t>
            </a:r>
            <a:r>
              <a:rPr sz="9750" spc="-465" dirty="0">
                <a:latin typeface="Trebuchet MS"/>
                <a:cs typeface="Trebuchet MS"/>
              </a:rPr>
              <a:t>l</a:t>
            </a:r>
            <a:r>
              <a:rPr sz="9750" spc="650" dirty="0">
                <a:latin typeface="Trebuchet MS"/>
                <a:cs typeface="Trebuchet MS"/>
              </a:rPr>
              <a:t>W</a:t>
            </a:r>
            <a:r>
              <a:rPr sz="9750" spc="-370" dirty="0">
                <a:latin typeface="Trebuchet MS"/>
                <a:cs typeface="Trebuchet MS"/>
              </a:rPr>
              <a:t>i</a:t>
            </a:r>
            <a:r>
              <a:rPr sz="9750" spc="-450" dirty="0">
                <a:latin typeface="Trebuchet MS"/>
                <a:cs typeface="Trebuchet MS"/>
              </a:rPr>
              <a:t>t</a:t>
            </a:r>
            <a:r>
              <a:rPr sz="9750" spc="590" dirty="0">
                <a:latin typeface="Trebuchet MS"/>
                <a:cs typeface="Trebuchet MS"/>
              </a:rPr>
              <a:t>h</a:t>
            </a:r>
            <a:r>
              <a:rPr sz="9750" spc="1814" dirty="0">
                <a:latin typeface="Trebuchet MS"/>
                <a:cs typeface="Trebuchet MS"/>
              </a:rPr>
              <a:t>M</a:t>
            </a:r>
            <a:r>
              <a:rPr sz="9750" spc="175" dirty="0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716" y="2054337"/>
            <a:ext cx="3324224" cy="7953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7951" y="2054337"/>
            <a:ext cx="2981324" cy="7886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9037" y="145510"/>
            <a:ext cx="15309850" cy="1510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750" spc="370" dirty="0">
                <a:latin typeface="Trebuchet MS"/>
                <a:cs typeface="Trebuchet MS"/>
              </a:rPr>
              <a:t>A</a:t>
            </a:r>
            <a:r>
              <a:rPr sz="9750" spc="65" dirty="0">
                <a:latin typeface="Trebuchet MS"/>
                <a:cs typeface="Trebuchet MS"/>
              </a:rPr>
              <a:t>L</a:t>
            </a:r>
            <a:r>
              <a:rPr sz="9750" spc="395" dirty="0">
                <a:latin typeface="Trebuchet MS"/>
                <a:cs typeface="Trebuchet MS"/>
              </a:rPr>
              <a:t>G</a:t>
            </a:r>
            <a:r>
              <a:rPr sz="9750" spc="935" dirty="0">
                <a:latin typeface="Trebuchet MS"/>
                <a:cs typeface="Trebuchet MS"/>
              </a:rPr>
              <a:t>O</a:t>
            </a:r>
            <a:r>
              <a:rPr sz="9750" spc="280" dirty="0">
                <a:latin typeface="Trebuchet MS"/>
                <a:cs typeface="Trebuchet MS"/>
              </a:rPr>
              <a:t>R</a:t>
            </a:r>
            <a:r>
              <a:rPr sz="9750" spc="484" dirty="0">
                <a:latin typeface="Trebuchet MS"/>
                <a:cs typeface="Trebuchet MS"/>
              </a:rPr>
              <a:t>I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735" dirty="0">
                <a:latin typeface="Trebuchet MS"/>
                <a:cs typeface="Trebuchet MS"/>
              </a:rPr>
              <a:t>H</a:t>
            </a:r>
            <a:r>
              <a:rPr sz="9750" spc="1914" dirty="0">
                <a:latin typeface="Trebuchet MS"/>
                <a:cs typeface="Trebuchet MS"/>
              </a:rPr>
              <a:t>M</a:t>
            </a:r>
            <a:r>
              <a:rPr sz="9750" spc="-894" dirty="0">
                <a:latin typeface="Trebuchet MS"/>
                <a:cs typeface="Trebuchet MS"/>
              </a:rPr>
              <a:t> 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130" dirty="0">
                <a:latin typeface="Trebuchet MS"/>
                <a:cs typeface="Trebuchet MS"/>
              </a:rPr>
              <a:t>r</a:t>
            </a:r>
            <a:r>
              <a:rPr sz="9750" spc="240" dirty="0">
                <a:latin typeface="Trebuchet MS"/>
                <a:cs typeface="Trebuchet MS"/>
              </a:rPr>
              <a:t>a</a:t>
            </a:r>
            <a:r>
              <a:rPr sz="9750" spc="70" dirty="0">
                <a:latin typeface="Trebuchet MS"/>
                <a:cs typeface="Trebuchet MS"/>
              </a:rPr>
              <a:t>v</a:t>
            </a:r>
            <a:r>
              <a:rPr sz="9750" spc="75" dirty="0">
                <a:latin typeface="Trebuchet MS"/>
                <a:cs typeface="Trebuchet MS"/>
              </a:rPr>
              <a:t>e</a:t>
            </a:r>
            <a:r>
              <a:rPr sz="9750" spc="-465" dirty="0">
                <a:latin typeface="Trebuchet MS"/>
                <a:cs typeface="Trebuchet MS"/>
              </a:rPr>
              <a:t>l</a:t>
            </a:r>
            <a:r>
              <a:rPr sz="9750" spc="650" dirty="0">
                <a:latin typeface="Trebuchet MS"/>
                <a:cs typeface="Trebuchet MS"/>
              </a:rPr>
              <a:t>W</a:t>
            </a:r>
            <a:r>
              <a:rPr sz="9750" spc="-370" dirty="0">
                <a:latin typeface="Trebuchet MS"/>
                <a:cs typeface="Trebuchet MS"/>
              </a:rPr>
              <a:t>i</a:t>
            </a:r>
            <a:r>
              <a:rPr sz="9750" spc="-450" dirty="0">
                <a:latin typeface="Trebuchet MS"/>
                <a:cs typeface="Trebuchet MS"/>
              </a:rPr>
              <a:t>t</a:t>
            </a:r>
            <a:r>
              <a:rPr sz="9750" spc="590" dirty="0">
                <a:latin typeface="Trebuchet MS"/>
                <a:cs typeface="Trebuchet MS"/>
              </a:rPr>
              <a:t>h</a:t>
            </a:r>
            <a:r>
              <a:rPr sz="9750" spc="1814" dirty="0">
                <a:latin typeface="Trebuchet MS"/>
                <a:cs typeface="Trebuchet MS"/>
              </a:rPr>
              <a:t>M</a:t>
            </a:r>
            <a:r>
              <a:rPr sz="9750" spc="175" dirty="0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41" y="1993559"/>
            <a:ext cx="2833554" cy="79793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037" y="145511"/>
            <a:ext cx="15309850" cy="1510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750" spc="370" dirty="0">
                <a:latin typeface="Trebuchet MS"/>
                <a:cs typeface="Trebuchet MS"/>
              </a:rPr>
              <a:t>A</a:t>
            </a:r>
            <a:r>
              <a:rPr sz="9750" spc="65" dirty="0">
                <a:latin typeface="Trebuchet MS"/>
                <a:cs typeface="Trebuchet MS"/>
              </a:rPr>
              <a:t>L</a:t>
            </a:r>
            <a:r>
              <a:rPr sz="9750" spc="395" dirty="0">
                <a:latin typeface="Trebuchet MS"/>
                <a:cs typeface="Trebuchet MS"/>
              </a:rPr>
              <a:t>G</a:t>
            </a:r>
            <a:r>
              <a:rPr sz="9750" spc="935" dirty="0">
                <a:latin typeface="Trebuchet MS"/>
                <a:cs typeface="Trebuchet MS"/>
              </a:rPr>
              <a:t>O</a:t>
            </a:r>
            <a:r>
              <a:rPr sz="9750" spc="280" dirty="0">
                <a:latin typeface="Trebuchet MS"/>
                <a:cs typeface="Trebuchet MS"/>
              </a:rPr>
              <a:t>R</a:t>
            </a:r>
            <a:r>
              <a:rPr sz="9750" spc="484" dirty="0">
                <a:latin typeface="Trebuchet MS"/>
                <a:cs typeface="Trebuchet MS"/>
              </a:rPr>
              <a:t>I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735" dirty="0">
                <a:latin typeface="Trebuchet MS"/>
                <a:cs typeface="Trebuchet MS"/>
              </a:rPr>
              <a:t>H</a:t>
            </a:r>
            <a:r>
              <a:rPr sz="9750" spc="1914" dirty="0">
                <a:latin typeface="Trebuchet MS"/>
                <a:cs typeface="Trebuchet MS"/>
              </a:rPr>
              <a:t>M</a:t>
            </a:r>
            <a:r>
              <a:rPr sz="9750" spc="-894" dirty="0">
                <a:latin typeface="Trebuchet MS"/>
                <a:cs typeface="Trebuchet MS"/>
              </a:rPr>
              <a:t> 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130" dirty="0">
                <a:latin typeface="Trebuchet MS"/>
                <a:cs typeface="Trebuchet MS"/>
              </a:rPr>
              <a:t>r</a:t>
            </a:r>
            <a:r>
              <a:rPr sz="9750" spc="240" dirty="0">
                <a:latin typeface="Trebuchet MS"/>
                <a:cs typeface="Trebuchet MS"/>
              </a:rPr>
              <a:t>a</a:t>
            </a:r>
            <a:r>
              <a:rPr sz="9750" spc="70" dirty="0">
                <a:latin typeface="Trebuchet MS"/>
                <a:cs typeface="Trebuchet MS"/>
              </a:rPr>
              <a:t>v</a:t>
            </a:r>
            <a:r>
              <a:rPr sz="9750" spc="75" dirty="0">
                <a:latin typeface="Trebuchet MS"/>
                <a:cs typeface="Trebuchet MS"/>
              </a:rPr>
              <a:t>e</a:t>
            </a:r>
            <a:r>
              <a:rPr sz="9750" spc="-465" dirty="0">
                <a:latin typeface="Trebuchet MS"/>
                <a:cs typeface="Trebuchet MS"/>
              </a:rPr>
              <a:t>l</a:t>
            </a:r>
            <a:r>
              <a:rPr sz="9750" spc="650" dirty="0">
                <a:latin typeface="Trebuchet MS"/>
                <a:cs typeface="Trebuchet MS"/>
              </a:rPr>
              <a:t>W</a:t>
            </a:r>
            <a:r>
              <a:rPr sz="9750" spc="-370" dirty="0">
                <a:latin typeface="Trebuchet MS"/>
                <a:cs typeface="Trebuchet MS"/>
              </a:rPr>
              <a:t>i</a:t>
            </a:r>
            <a:r>
              <a:rPr sz="9750" spc="-450" dirty="0">
                <a:latin typeface="Trebuchet MS"/>
                <a:cs typeface="Trebuchet MS"/>
              </a:rPr>
              <a:t>t</a:t>
            </a:r>
            <a:r>
              <a:rPr sz="9750" spc="590" dirty="0">
                <a:latin typeface="Trebuchet MS"/>
                <a:cs typeface="Trebuchet MS"/>
              </a:rPr>
              <a:t>h</a:t>
            </a:r>
            <a:r>
              <a:rPr sz="9750" spc="1814" dirty="0">
                <a:latin typeface="Trebuchet MS"/>
                <a:cs typeface="Trebuchet MS"/>
              </a:rPr>
              <a:t>M</a:t>
            </a:r>
            <a:r>
              <a:rPr sz="9750" spc="175" dirty="0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330" y="1766790"/>
            <a:ext cx="3055707" cy="8134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9456" y="2244180"/>
            <a:ext cx="2913379" cy="7148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9037" y="145511"/>
            <a:ext cx="15309850" cy="1510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750" spc="370" dirty="0">
                <a:latin typeface="Trebuchet MS"/>
                <a:cs typeface="Trebuchet MS"/>
              </a:rPr>
              <a:t>A</a:t>
            </a:r>
            <a:r>
              <a:rPr sz="9750" spc="65" dirty="0">
                <a:latin typeface="Trebuchet MS"/>
                <a:cs typeface="Trebuchet MS"/>
              </a:rPr>
              <a:t>L</a:t>
            </a:r>
            <a:r>
              <a:rPr sz="9750" spc="395" dirty="0">
                <a:latin typeface="Trebuchet MS"/>
                <a:cs typeface="Trebuchet MS"/>
              </a:rPr>
              <a:t>G</a:t>
            </a:r>
            <a:r>
              <a:rPr sz="9750" spc="935" dirty="0">
                <a:latin typeface="Trebuchet MS"/>
                <a:cs typeface="Trebuchet MS"/>
              </a:rPr>
              <a:t>O</a:t>
            </a:r>
            <a:r>
              <a:rPr sz="9750" spc="280" dirty="0">
                <a:latin typeface="Trebuchet MS"/>
                <a:cs typeface="Trebuchet MS"/>
              </a:rPr>
              <a:t>R</a:t>
            </a:r>
            <a:r>
              <a:rPr sz="9750" spc="484" dirty="0">
                <a:latin typeface="Trebuchet MS"/>
                <a:cs typeface="Trebuchet MS"/>
              </a:rPr>
              <a:t>I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735" dirty="0">
                <a:latin typeface="Trebuchet MS"/>
                <a:cs typeface="Trebuchet MS"/>
              </a:rPr>
              <a:t>H</a:t>
            </a:r>
            <a:r>
              <a:rPr sz="9750" spc="1914" dirty="0">
                <a:latin typeface="Trebuchet MS"/>
                <a:cs typeface="Trebuchet MS"/>
              </a:rPr>
              <a:t>M</a:t>
            </a:r>
            <a:r>
              <a:rPr sz="9750" spc="-894" dirty="0">
                <a:latin typeface="Trebuchet MS"/>
                <a:cs typeface="Trebuchet MS"/>
              </a:rPr>
              <a:t> </a:t>
            </a:r>
            <a:r>
              <a:rPr sz="9750" spc="-345" dirty="0">
                <a:latin typeface="Trebuchet MS"/>
                <a:cs typeface="Trebuchet MS"/>
              </a:rPr>
              <a:t>T</a:t>
            </a:r>
            <a:r>
              <a:rPr sz="9750" spc="130" dirty="0">
                <a:latin typeface="Trebuchet MS"/>
                <a:cs typeface="Trebuchet MS"/>
              </a:rPr>
              <a:t>r</a:t>
            </a:r>
            <a:r>
              <a:rPr sz="9750" spc="240" dirty="0">
                <a:latin typeface="Trebuchet MS"/>
                <a:cs typeface="Trebuchet MS"/>
              </a:rPr>
              <a:t>a</a:t>
            </a:r>
            <a:r>
              <a:rPr sz="9750" spc="70" dirty="0">
                <a:latin typeface="Trebuchet MS"/>
                <a:cs typeface="Trebuchet MS"/>
              </a:rPr>
              <a:t>v</a:t>
            </a:r>
            <a:r>
              <a:rPr sz="9750" spc="75" dirty="0">
                <a:latin typeface="Trebuchet MS"/>
                <a:cs typeface="Trebuchet MS"/>
              </a:rPr>
              <a:t>e</a:t>
            </a:r>
            <a:r>
              <a:rPr sz="9750" spc="-465" dirty="0">
                <a:latin typeface="Trebuchet MS"/>
                <a:cs typeface="Trebuchet MS"/>
              </a:rPr>
              <a:t>l</a:t>
            </a:r>
            <a:r>
              <a:rPr sz="9750" spc="650" dirty="0">
                <a:latin typeface="Trebuchet MS"/>
                <a:cs typeface="Trebuchet MS"/>
              </a:rPr>
              <a:t>W</a:t>
            </a:r>
            <a:r>
              <a:rPr sz="9750" spc="-370" dirty="0">
                <a:latin typeface="Trebuchet MS"/>
                <a:cs typeface="Trebuchet MS"/>
              </a:rPr>
              <a:t>i</a:t>
            </a:r>
            <a:r>
              <a:rPr sz="9750" spc="-450" dirty="0">
                <a:latin typeface="Trebuchet MS"/>
                <a:cs typeface="Trebuchet MS"/>
              </a:rPr>
              <a:t>t</a:t>
            </a:r>
            <a:r>
              <a:rPr sz="9750" spc="590" dirty="0">
                <a:latin typeface="Trebuchet MS"/>
                <a:cs typeface="Trebuchet MS"/>
              </a:rPr>
              <a:t>h</a:t>
            </a:r>
            <a:r>
              <a:rPr sz="9750" spc="1814" dirty="0">
                <a:latin typeface="Trebuchet MS"/>
                <a:cs typeface="Trebuchet MS"/>
              </a:rPr>
              <a:t>M</a:t>
            </a:r>
            <a:r>
              <a:rPr sz="9750" spc="175" dirty="0">
                <a:latin typeface="Trebuchet MS"/>
                <a:cs typeface="Trebuchet MS"/>
              </a:rPr>
              <a:t>e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7977" y="2506530"/>
            <a:ext cx="9172574" cy="5991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548432"/>
            <a:ext cx="871093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90" dirty="0">
                <a:latin typeface="Trebuchet MS"/>
                <a:cs typeface="Trebuchet MS"/>
              </a:rPr>
              <a:t>S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740" dirty="0">
                <a:latin typeface="Trebuchet MS"/>
                <a:cs typeface="Trebuchet MS"/>
              </a:rPr>
              <a:t>U</a:t>
            </a:r>
            <a:r>
              <a:rPr spc="305" dirty="0">
                <a:latin typeface="Trebuchet MS"/>
                <a:cs typeface="Trebuchet MS"/>
              </a:rPr>
              <a:t>R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210" dirty="0">
                <a:latin typeface="Trebuchet MS"/>
                <a:cs typeface="Trebuchet MS"/>
              </a:rPr>
              <a:t>E</a:t>
            </a:r>
            <a:r>
              <a:rPr spc="-93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C</a:t>
            </a:r>
            <a:r>
              <a:rPr spc="990" dirty="0">
                <a:latin typeface="Trebuchet MS"/>
                <a:cs typeface="Trebuchet MS"/>
              </a:rPr>
              <a:t>O</a:t>
            </a:r>
            <a:r>
              <a:rPr spc="1090" dirty="0">
                <a:latin typeface="Trebuchet MS"/>
                <a:cs typeface="Trebuchet MS"/>
              </a:rPr>
              <a:t>D</a:t>
            </a:r>
            <a:r>
              <a:rPr spc="210" dirty="0">
                <a:latin typeface="Trebuchet MS"/>
                <a:cs typeface="Trebuchet MS"/>
              </a:rPr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4E68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7717998D11824EB9B002BCF9A895E4" ma:contentTypeVersion="3" ma:contentTypeDescription="Create a new document." ma:contentTypeScope="" ma:versionID="c1133e5f0f1bac1a1a30f19430abfa24">
  <xsd:schema xmlns:xsd="http://www.w3.org/2001/XMLSchema" xmlns:xs="http://www.w3.org/2001/XMLSchema" xmlns:p="http://schemas.microsoft.com/office/2006/metadata/properties" xmlns:ns2="6d39013f-6bd7-45f1-9622-120fde914231" targetNamespace="http://schemas.microsoft.com/office/2006/metadata/properties" ma:root="true" ma:fieldsID="19218560586a95dd027d00c6b1481e30" ns2:_="">
    <xsd:import namespace="6d39013f-6bd7-45f1-9622-120fde91423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9013f-6bd7-45f1-9622-120fde91423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d39013f-6bd7-45f1-9622-120fde914231" xsi:nil="true"/>
  </documentManagement>
</p:properties>
</file>

<file path=customXml/itemProps1.xml><?xml version="1.0" encoding="utf-8"?>
<ds:datastoreItem xmlns:ds="http://schemas.openxmlformats.org/officeDocument/2006/customXml" ds:itemID="{2A294D41-1C09-4C82-8059-9799AE2854F4}"/>
</file>

<file path=customXml/itemProps2.xml><?xml version="1.0" encoding="utf-8"?>
<ds:datastoreItem xmlns:ds="http://schemas.openxmlformats.org/officeDocument/2006/customXml" ds:itemID="{AFCB05E1-F523-4169-8714-F00A9194CE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EE405-6531-4D1D-A97D-854A23699135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9e441940-42ca-449e-846a-c1771307449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d42b19ee-50ce-43ff-b671-7359390ba1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207</Words>
  <Application>Microsoft Office PowerPoint</Application>
  <PresentationFormat>Custom</PresentationFormat>
  <Paragraphs>85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Lucida Sans Unicode</vt:lpstr>
      <vt:lpstr>Microsoft Sans Serif</vt:lpstr>
      <vt:lpstr>Tahoma</vt:lpstr>
      <vt:lpstr>Trebuchet MS</vt:lpstr>
      <vt:lpstr>Office Theme</vt:lpstr>
      <vt:lpstr>TravelWithMe</vt:lpstr>
      <vt:lpstr>PowerPoint Presentation</vt:lpstr>
      <vt:lpstr>CLASS DIAGRAM</vt:lpstr>
      <vt:lpstr>ALGORITHM TravelWithMe</vt:lpstr>
      <vt:lpstr>ALGORITHM TravelWithMe</vt:lpstr>
      <vt:lpstr>ALGORITHM TravelWithMe</vt:lpstr>
      <vt:lpstr>ALGORITHM TravelWithMe</vt:lpstr>
      <vt:lpstr>ALGORITHM TravelWithMe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Siriwimon Sangthong</dc:creator>
  <cp:keywords>DAFfIfq4ifk,BAEmUgRSEH8</cp:keywords>
  <cp:lastModifiedBy>Pattamachat CHUEAKROD</cp:lastModifiedBy>
  <cp:revision>1</cp:revision>
  <dcterms:created xsi:type="dcterms:W3CDTF">2023-04-04T14:56:25Z</dcterms:created>
  <dcterms:modified xsi:type="dcterms:W3CDTF">2023-04-04T15:07:04Z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  <property fmtid="{D5CDD505-2E9C-101B-9397-08002B2CF9AE}" pid="5" name="ContentTypeId">
    <vt:lpwstr>0x0101004C7717998D11824EB9B002BCF9A895E4</vt:lpwstr>
  </property>
  <property fmtid="{D5CDD505-2E9C-101B-9397-08002B2CF9AE}" pid="6" name="Order">
    <vt:r8>600</vt:r8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_ExtendedDescription">
    <vt:lpwstr/>
  </property>
  <property fmtid="{D5CDD505-2E9C-101B-9397-08002B2CF9AE}" pid="10" name="_CopySource">
    <vt:lpwstr>https://o365ku-my.sharepoint.com/personal/pattamachat_c_live_ku_th/Documents/053FAB04-919D-4903-9723-63C5F53565DB.pptx</vt:lpwstr>
  </property>
</Properties>
</file>